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media/image1.jpeg" ContentType="image/jpeg"/>
  <Override PartName="/ppt/media/image2.jpeg" ContentType="image/jpeg"/>
  <Override PartName="/ppt/media/image3.jpeg" ContentType="image/jpeg"/>
  <Override PartName="/ppt/theme/theme2.xml" ContentType="application/vnd.openxmlformats-officedocument.theme+xml"/>
  <Override PartName="/ppt/media/image4.jpeg" ContentType="image/jpeg"/>
  <Override PartName="/ppt/media/image5.jpeg" ContentType="image/jpeg"/>
  <Override PartName="/ppt/media/image6.jpeg" ContentType="image/jpeg"/>
  <Override PartName="/ppt/media/image7.jpeg" ContentType="image/jpeg"/>
  <Override PartName="/ppt/media/image8.jpeg" ContentType="image/jpeg"/>
  <Override PartName="/ppt/media/image9.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Lst>
  <p:sldSz cx="121793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orbel"/>
      </a:defRPr>
    </a:lvl1pPr>
    <a:lvl2pPr marL="0" marR="0" indent="4572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orbel"/>
      </a:defRPr>
    </a:lvl2pPr>
    <a:lvl3pPr marL="0" marR="0" indent="9144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orbel"/>
      </a:defRPr>
    </a:lvl3pPr>
    <a:lvl4pPr marL="0" marR="0" indent="13716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orbel"/>
      </a:defRPr>
    </a:lvl4pPr>
    <a:lvl5pPr marL="0" marR="0" indent="18288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orbel"/>
      </a:defRPr>
    </a:lvl5pPr>
    <a:lvl6pPr marL="0" marR="0" indent="22860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orbel"/>
      </a:defRPr>
    </a:lvl6pPr>
    <a:lvl7pPr marL="0" marR="0" indent="27432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orbel"/>
      </a:defRPr>
    </a:lvl7pPr>
    <a:lvl8pPr marL="0" marR="0" indent="32004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orbel"/>
      </a:defRPr>
    </a:lvl8pPr>
    <a:lvl9pPr marL="0" marR="0" indent="36576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orbel"/>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0EAFF"/>
          </a:solidFill>
        </a:fill>
      </a:tcStyle>
    </a:wholeTbl>
    <a:band2H>
      <a:tcTxStyle b="def" i="def"/>
      <a:tcStyle>
        <a:tcBdr/>
        <a:fill>
          <a:solidFill>
            <a:srgbClr val="E9F5FF"/>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CE3CA"/>
          </a:solidFill>
        </a:fill>
      </a:tcStyle>
    </a:wholeTbl>
    <a:band2H>
      <a:tcTxStyle b="def" i="def"/>
      <a:tcStyle>
        <a:tcBdr/>
        <a:fill>
          <a:solidFill>
            <a:srgbClr val="FEF2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1CCEB"/>
          </a:solidFill>
        </a:fill>
      </a:tcStyle>
    </a:wholeTbl>
    <a:band2H>
      <a:tcTxStyle b="def" i="def"/>
      <a:tcStyle>
        <a:tcBdr/>
        <a:fill>
          <a:solidFill>
            <a:srgbClr val="F8E7F5"/>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FFFFF">
              <a:alpha val="20000"/>
            </a:srgbClr>
          </a:solidFill>
        </a:fill>
      </a:tcStyle>
    </a:wholeTbl>
    <a:band2H>
      <a:tcTxStyle b="def" i="def"/>
      <a:tcStyle>
        <a:tcBdr/>
        <a:fill>
          <a:solidFill>
            <a:srgbClr val="FFFFFF"/>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FFFFF">
              <a:alpha val="20000"/>
            </a:srgbClr>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508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no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254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09" name="Shape 109"/>
          <p:cNvSpPr/>
          <p:nvPr>
            <p:ph type="sldImg"/>
          </p:nvPr>
        </p:nvSpPr>
        <p:spPr>
          <a:xfrm>
            <a:off x="1143000" y="685800"/>
            <a:ext cx="4572000" cy="3429000"/>
          </a:xfrm>
          <a:prstGeom prst="rect">
            <a:avLst/>
          </a:prstGeom>
        </p:spPr>
        <p:txBody>
          <a:bodyPr/>
          <a:lstStyle/>
          <a:p>
            <a:pPr/>
          </a:p>
        </p:txBody>
      </p:sp>
      <p:sp>
        <p:nvSpPr>
          <p:cNvPr id="110" name="Shape 110"/>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latinLnBrk="0">
      <a:defRPr sz="1200">
        <a:latin typeface="+mn-lt"/>
        <a:ea typeface="+mn-ea"/>
        <a:cs typeface="+mn-cs"/>
        <a:sym typeface="Corbel"/>
      </a:defRPr>
    </a:lvl1pPr>
    <a:lvl2pPr indent="228600" latinLnBrk="0">
      <a:defRPr sz="1200">
        <a:latin typeface="+mn-lt"/>
        <a:ea typeface="+mn-ea"/>
        <a:cs typeface="+mn-cs"/>
        <a:sym typeface="Corbel"/>
      </a:defRPr>
    </a:lvl2pPr>
    <a:lvl3pPr indent="457200" latinLnBrk="0">
      <a:defRPr sz="1200">
        <a:latin typeface="+mn-lt"/>
        <a:ea typeface="+mn-ea"/>
        <a:cs typeface="+mn-cs"/>
        <a:sym typeface="Corbel"/>
      </a:defRPr>
    </a:lvl3pPr>
    <a:lvl4pPr indent="685800" latinLnBrk="0">
      <a:defRPr sz="1200">
        <a:latin typeface="+mn-lt"/>
        <a:ea typeface="+mn-ea"/>
        <a:cs typeface="+mn-cs"/>
        <a:sym typeface="Corbel"/>
      </a:defRPr>
    </a:lvl4pPr>
    <a:lvl5pPr indent="914400" latinLnBrk="0">
      <a:defRPr sz="1200">
        <a:latin typeface="+mn-lt"/>
        <a:ea typeface="+mn-ea"/>
        <a:cs typeface="+mn-cs"/>
        <a:sym typeface="Corbel"/>
      </a:defRPr>
    </a:lvl5pPr>
    <a:lvl6pPr indent="1143000" latinLnBrk="0">
      <a:defRPr sz="1200">
        <a:latin typeface="+mn-lt"/>
        <a:ea typeface="+mn-ea"/>
        <a:cs typeface="+mn-cs"/>
        <a:sym typeface="Corbel"/>
      </a:defRPr>
    </a:lvl6pPr>
    <a:lvl7pPr indent="1371600" latinLnBrk="0">
      <a:defRPr sz="1200">
        <a:latin typeface="+mn-lt"/>
        <a:ea typeface="+mn-ea"/>
        <a:cs typeface="+mn-cs"/>
        <a:sym typeface="Corbel"/>
      </a:defRPr>
    </a:lvl7pPr>
    <a:lvl8pPr indent="1600200" latinLnBrk="0">
      <a:defRPr sz="1200">
        <a:latin typeface="+mn-lt"/>
        <a:ea typeface="+mn-ea"/>
        <a:cs typeface="+mn-cs"/>
        <a:sym typeface="Corbel"/>
      </a:defRPr>
    </a:lvl8pPr>
    <a:lvl9pPr indent="1828800" latinLnBrk="0">
      <a:defRPr sz="1200">
        <a:latin typeface="+mn-lt"/>
        <a:ea typeface="+mn-ea"/>
        <a:cs typeface="+mn-cs"/>
        <a:sym typeface="Corbel"/>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Başlık Slaydı">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1" name="Başlık Metni"/>
          <p:cNvSpPr txBox="1"/>
          <p:nvPr>
            <p:ph type="title"/>
          </p:nvPr>
        </p:nvSpPr>
        <p:spPr>
          <a:xfrm>
            <a:off x="1065213" y="1828800"/>
            <a:ext cx="8229601" cy="2895600"/>
          </a:xfrm>
          <a:prstGeom prst="rect">
            <a:avLst/>
          </a:prstGeom>
        </p:spPr>
        <p:txBody>
          <a:bodyPr/>
          <a:lstStyle>
            <a:lvl1pPr>
              <a:lnSpc>
                <a:spcPct val="80000"/>
              </a:lnSpc>
              <a:defRPr sz="6600"/>
            </a:lvl1pPr>
          </a:lstStyle>
          <a:p>
            <a:pPr/>
            <a:r>
              <a:t>Başlık Metni</a:t>
            </a:r>
          </a:p>
        </p:txBody>
      </p:sp>
      <p:sp>
        <p:nvSpPr>
          <p:cNvPr id="12" name="Gövde Düzeyi Bir…"/>
          <p:cNvSpPr txBox="1"/>
          <p:nvPr>
            <p:ph type="body" sz="quarter" idx="1"/>
          </p:nvPr>
        </p:nvSpPr>
        <p:spPr>
          <a:xfrm>
            <a:off x="1065212" y="4800600"/>
            <a:ext cx="8229601" cy="1219200"/>
          </a:xfrm>
          <a:prstGeom prst="rect">
            <a:avLst/>
          </a:prstGeom>
        </p:spPr>
        <p:txBody>
          <a:bodyPr/>
          <a:lstStyle>
            <a:lvl1pPr marL="0" indent="0">
              <a:spcBef>
                <a:spcPts val="0"/>
              </a:spcBef>
              <a:buClrTx/>
              <a:buSzTx/>
              <a:buFontTx/>
              <a:buNone/>
              <a:defRPr cap="all" spc="200" sz="2000">
                <a:solidFill>
                  <a:schemeClr val="accent1"/>
                </a:solidFill>
              </a:defRPr>
            </a:lvl1pPr>
            <a:lvl2pPr marL="0" indent="457200">
              <a:spcBef>
                <a:spcPts val="0"/>
              </a:spcBef>
              <a:buClrTx/>
              <a:buSzTx/>
              <a:buFontTx/>
              <a:buNone/>
              <a:defRPr cap="all" spc="200" sz="2000">
                <a:solidFill>
                  <a:schemeClr val="accent1"/>
                </a:solidFill>
              </a:defRPr>
            </a:lvl2pPr>
            <a:lvl3pPr marL="0" indent="914400">
              <a:spcBef>
                <a:spcPts val="0"/>
              </a:spcBef>
              <a:buClrTx/>
              <a:buSzTx/>
              <a:buFontTx/>
              <a:buNone/>
              <a:defRPr cap="all" spc="200" sz="2000">
                <a:solidFill>
                  <a:schemeClr val="accent1"/>
                </a:solidFill>
              </a:defRPr>
            </a:lvl3pPr>
            <a:lvl4pPr marL="0" indent="1371600">
              <a:spcBef>
                <a:spcPts val="0"/>
              </a:spcBef>
              <a:buClrTx/>
              <a:buSzTx/>
              <a:buFontTx/>
              <a:buNone/>
              <a:defRPr cap="all" spc="200" sz="2000">
                <a:solidFill>
                  <a:schemeClr val="accent1"/>
                </a:solidFill>
              </a:defRPr>
            </a:lvl4pPr>
            <a:lvl5pPr marL="0" indent="1828800">
              <a:spcBef>
                <a:spcPts val="0"/>
              </a:spcBef>
              <a:buClrTx/>
              <a:buSzTx/>
              <a:buFontTx/>
              <a:buNone/>
              <a:defRPr cap="all" spc="200" sz="2000">
                <a:solidFill>
                  <a:schemeClr val="accent1"/>
                </a:solidFill>
              </a:defRPr>
            </a:lvl5pPr>
          </a:lstStyle>
          <a:p>
            <a:pPr/>
            <a:r>
              <a:t>Gövde Düzeyi Bir</a:t>
            </a:r>
          </a:p>
          <a:p>
            <a:pPr lvl="1"/>
            <a:r>
              <a:t>Gövde Düzeyi İki</a:t>
            </a:r>
          </a:p>
          <a:p>
            <a:pPr lvl="2"/>
            <a:r>
              <a:t>Gövde Düzeyi Üç</a:t>
            </a:r>
          </a:p>
          <a:p>
            <a:pPr lvl="3"/>
            <a:r>
              <a:t>Gövde Düzeyi Dört</a:t>
            </a:r>
          </a:p>
          <a:p>
            <a:pPr lvl="4"/>
            <a:r>
              <a:t>Gövde Düzeyi Beş</a:t>
            </a:r>
          </a:p>
        </p:txBody>
      </p:sp>
      <p:sp>
        <p:nvSpPr>
          <p:cNvPr id="13" name="Slayt Numarası"/>
          <p:cNvSpPr txBox="1"/>
          <p:nvPr>
            <p:ph type="sldNum" sz="quarter" idx="2"/>
          </p:nvPr>
        </p:nvSpPr>
        <p:spPr>
          <a:xfrm>
            <a:off x="5886661" y="6172200"/>
            <a:ext cx="2841838" cy="3683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aşlık ve Dikey Metin">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92" name="Başlık Metni"/>
          <p:cNvSpPr txBox="1"/>
          <p:nvPr>
            <p:ph type="title"/>
          </p:nvPr>
        </p:nvSpPr>
        <p:spPr>
          <a:xfrm>
            <a:off x="1522412" y="381000"/>
            <a:ext cx="9144002" cy="1371600"/>
          </a:xfrm>
          <a:prstGeom prst="rect">
            <a:avLst/>
          </a:prstGeom>
        </p:spPr>
        <p:txBody>
          <a:bodyPr/>
          <a:lstStyle/>
          <a:p>
            <a:pPr/>
            <a:r>
              <a:t>Başlık Metni</a:t>
            </a:r>
          </a:p>
        </p:txBody>
      </p:sp>
      <p:sp>
        <p:nvSpPr>
          <p:cNvPr id="93" name="Gövde Düzeyi Bir…"/>
          <p:cNvSpPr txBox="1"/>
          <p:nvPr>
            <p:ph type="body" idx="1"/>
          </p:nvPr>
        </p:nvSpPr>
        <p:spPr>
          <a:xfrm>
            <a:off x="1522412" y="1904999"/>
            <a:ext cx="9134393" cy="4114802"/>
          </a:xfrm>
          <a:prstGeom prst="rect">
            <a:avLst/>
          </a:prstGeom>
        </p:spPr>
        <p:txBody>
          <a:bodyPr/>
          <a:lstStyle/>
          <a:p>
            <a:pPr/>
            <a:r>
              <a:t>Gövde Düzeyi Bir</a:t>
            </a:r>
          </a:p>
          <a:p>
            <a:pPr lvl="1"/>
            <a:r>
              <a:t>Gövde Düzeyi İki</a:t>
            </a:r>
          </a:p>
          <a:p>
            <a:pPr lvl="2"/>
            <a:r>
              <a:t>Gövde Düzeyi Üç</a:t>
            </a:r>
          </a:p>
          <a:p>
            <a:pPr lvl="3"/>
            <a:r>
              <a:t>Gövde Düzeyi Dört</a:t>
            </a:r>
          </a:p>
          <a:p>
            <a:pPr lvl="4"/>
            <a:r>
              <a:t>Gövde Düzeyi Beş</a:t>
            </a:r>
          </a:p>
        </p:txBody>
      </p:sp>
      <p:sp>
        <p:nvSpPr>
          <p:cNvPr id="94" name="Slayt Numarası"/>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ikey Başlık ve Metin">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01" name="Başlık Metni"/>
          <p:cNvSpPr txBox="1"/>
          <p:nvPr>
            <p:ph type="title"/>
          </p:nvPr>
        </p:nvSpPr>
        <p:spPr>
          <a:xfrm>
            <a:off x="9142411" y="381000"/>
            <a:ext cx="1524002" cy="5638801"/>
          </a:xfrm>
          <a:prstGeom prst="rect">
            <a:avLst/>
          </a:prstGeom>
        </p:spPr>
        <p:txBody>
          <a:bodyPr/>
          <a:lstStyle/>
          <a:p>
            <a:pPr/>
            <a:r>
              <a:t>Başlık Metni</a:t>
            </a:r>
          </a:p>
        </p:txBody>
      </p:sp>
      <p:sp>
        <p:nvSpPr>
          <p:cNvPr id="102" name="Gövde Düzeyi Bir…"/>
          <p:cNvSpPr txBox="1"/>
          <p:nvPr>
            <p:ph type="body" idx="1"/>
          </p:nvPr>
        </p:nvSpPr>
        <p:spPr>
          <a:xfrm>
            <a:off x="1522412" y="381000"/>
            <a:ext cx="7391400" cy="5638801"/>
          </a:xfrm>
          <a:prstGeom prst="rect">
            <a:avLst/>
          </a:prstGeom>
        </p:spPr>
        <p:txBody>
          <a:bodyPr/>
          <a:lstStyle/>
          <a:p>
            <a:pPr/>
            <a:r>
              <a:t>Gövde Düzeyi Bir</a:t>
            </a:r>
          </a:p>
          <a:p>
            <a:pPr lvl="1"/>
            <a:r>
              <a:t>Gövde Düzeyi İki</a:t>
            </a:r>
          </a:p>
          <a:p>
            <a:pPr lvl="2"/>
            <a:r>
              <a:t>Gövde Düzeyi Üç</a:t>
            </a:r>
          </a:p>
          <a:p>
            <a:pPr lvl="3"/>
            <a:r>
              <a:t>Gövde Düzeyi Dört</a:t>
            </a:r>
          </a:p>
          <a:p>
            <a:pPr lvl="4"/>
            <a:r>
              <a:t>Gövde Düzeyi Beş</a:t>
            </a:r>
          </a:p>
        </p:txBody>
      </p:sp>
      <p:sp>
        <p:nvSpPr>
          <p:cNvPr id="103" name="Slayt Numarası"/>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aşlık ve İçerik">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0" name="Başlık Metni"/>
          <p:cNvSpPr txBox="1"/>
          <p:nvPr>
            <p:ph type="title"/>
          </p:nvPr>
        </p:nvSpPr>
        <p:spPr>
          <a:xfrm>
            <a:off x="1522412" y="381000"/>
            <a:ext cx="9144002" cy="1371600"/>
          </a:xfrm>
          <a:prstGeom prst="rect">
            <a:avLst/>
          </a:prstGeom>
        </p:spPr>
        <p:txBody>
          <a:bodyPr/>
          <a:lstStyle/>
          <a:p>
            <a:pPr/>
            <a:r>
              <a:t>Başlık Metni</a:t>
            </a:r>
          </a:p>
        </p:txBody>
      </p:sp>
      <p:sp>
        <p:nvSpPr>
          <p:cNvPr id="21" name="Gövde Düzeyi Bir…"/>
          <p:cNvSpPr txBox="1"/>
          <p:nvPr>
            <p:ph type="body" idx="1"/>
          </p:nvPr>
        </p:nvSpPr>
        <p:spPr>
          <a:xfrm>
            <a:off x="1522412" y="1904999"/>
            <a:ext cx="9134393" cy="4114802"/>
          </a:xfrm>
          <a:prstGeom prst="rect">
            <a:avLst/>
          </a:prstGeom>
        </p:spPr>
        <p:txBody>
          <a:bodyPr/>
          <a:lstStyle/>
          <a:p>
            <a:pPr/>
            <a:r>
              <a:t>Gövde Düzeyi Bir</a:t>
            </a:r>
          </a:p>
          <a:p>
            <a:pPr lvl="1"/>
            <a:r>
              <a:t>Gövde Düzeyi İki</a:t>
            </a:r>
          </a:p>
          <a:p>
            <a:pPr lvl="2"/>
            <a:r>
              <a:t>Gövde Düzeyi Üç</a:t>
            </a:r>
          </a:p>
          <a:p>
            <a:pPr lvl="3"/>
            <a:r>
              <a:t>Gövde Düzeyi Dört</a:t>
            </a:r>
          </a:p>
          <a:p>
            <a:pPr lvl="4"/>
            <a:r>
              <a:t>Gövde Düzeyi Beş</a:t>
            </a:r>
          </a:p>
        </p:txBody>
      </p:sp>
      <p:sp>
        <p:nvSpPr>
          <p:cNvPr id="22" name="Slayt Numarası"/>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ölüm Üst Bilgisi">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9" name="Başlık Metni"/>
          <p:cNvSpPr txBox="1"/>
          <p:nvPr>
            <p:ph type="title"/>
          </p:nvPr>
        </p:nvSpPr>
        <p:spPr>
          <a:xfrm>
            <a:off x="1059614" y="2514600"/>
            <a:ext cx="8692399" cy="2819400"/>
          </a:xfrm>
          <a:prstGeom prst="rect">
            <a:avLst/>
          </a:prstGeom>
        </p:spPr>
        <p:txBody>
          <a:bodyPr/>
          <a:lstStyle>
            <a:lvl1pPr>
              <a:lnSpc>
                <a:spcPct val="80000"/>
              </a:lnSpc>
              <a:defRPr sz="4800"/>
            </a:lvl1pPr>
          </a:lstStyle>
          <a:p>
            <a:pPr/>
            <a:r>
              <a:t>Başlık Metni</a:t>
            </a:r>
          </a:p>
        </p:txBody>
      </p:sp>
      <p:sp>
        <p:nvSpPr>
          <p:cNvPr id="30" name="Gövde Düzeyi Bir…"/>
          <p:cNvSpPr txBox="1"/>
          <p:nvPr>
            <p:ph type="body" sz="quarter" idx="1"/>
          </p:nvPr>
        </p:nvSpPr>
        <p:spPr>
          <a:xfrm>
            <a:off x="1065212" y="5410200"/>
            <a:ext cx="8687335" cy="609602"/>
          </a:xfrm>
          <a:prstGeom prst="rect">
            <a:avLst/>
          </a:prstGeom>
        </p:spPr>
        <p:txBody>
          <a:bodyPr/>
          <a:lstStyle>
            <a:lvl1pPr marL="0" indent="0">
              <a:spcBef>
                <a:spcPts val="0"/>
              </a:spcBef>
              <a:buClrTx/>
              <a:buSzTx/>
              <a:buFontTx/>
              <a:buNone/>
              <a:defRPr cap="all" spc="200" sz="2000">
                <a:solidFill>
                  <a:schemeClr val="accent1"/>
                </a:solidFill>
              </a:defRPr>
            </a:lvl1pPr>
            <a:lvl2pPr marL="0" indent="457200">
              <a:spcBef>
                <a:spcPts val="0"/>
              </a:spcBef>
              <a:buClrTx/>
              <a:buSzTx/>
              <a:buFontTx/>
              <a:buNone/>
              <a:defRPr cap="all" spc="200" sz="2000">
                <a:solidFill>
                  <a:schemeClr val="accent1"/>
                </a:solidFill>
              </a:defRPr>
            </a:lvl2pPr>
            <a:lvl3pPr marL="0" indent="914400">
              <a:spcBef>
                <a:spcPts val="0"/>
              </a:spcBef>
              <a:buClrTx/>
              <a:buSzTx/>
              <a:buFontTx/>
              <a:buNone/>
              <a:defRPr cap="all" spc="200" sz="2000">
                <a:solidFill>
                  <a:schemeClr val="accent1"/>
                </a:solidFill>
              </a:defRPr>
            </a:lvl3pPr>
            <a:lvl4pPr marL="0" indent="1371600">
              <a:spcBef>
                <a:spcPts val="0"/>
              </a:spcBef>
              <a:buClrTx/>
              <a:buSzTx/>
              <a:buFontTx/>
              <a:buNone/>
              <a:defRPr cap="all" spc="200" sz="2000">
                <a:solidFill>
                  <a:schemeClr val="accent1"/>
                </a:solidFill>
              </a:defRPr>
            </a:lvl4pPr>
            <a:lvl5pPr marL="0" indent="1828800">
              <a:spcBef>
                <a:spcPts val="0"/>
              </a:spcBef>
              <a:buClrTx/>
              <a:buSzTx/>
              <a:buFontTx/>
              <a:buNone/>
              <a:defRPr cap="all" spc="200" sz="2000">
                <a:solidFill>
                  <a:schemeClr val="accent1"/>
                </a:solidFill>
              </a:defRPr>
            </a:lvl5pPr>
          </a:lstStyle>
          <a:p>
            <a:pPr/>
            <a:r>
              <a:t>Gövde Düzeyi Bir</a:t>
            </a:r>
          </a:p>
          <a:p>
            <a:pPr lvl="1"/>
            <a:r>
              <a:t>Gövde Düzeyi İki</a:t>
            </a:r>
          </a:p>
          <a:p>
            <a:pPr lvl="2"/>
            <a:r>
              <a:t>Gövde Düzeyi Üç</a:t>
            </a:r>
          </a:p>
          <a:p>
            <a:pPr lvl="3"/>
            <a:r>
              <a:t>Gövde Düzeyi Dört</a:t>
            </a:r>
          </a:p>
          <a:p>
            <a:pPr lvl="4"/>
            <a:r>
              <a:t>Gövde Düzeyi Beş</a:t>
            </a:r>
          </a:p>
        </p:txBody>
      </p:sp>
      <p:sp>
        <p:nvSpPr>
          <p:cNvPr id="31" name="Slayt Numarası"/>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İki İçerik">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38" name="Başlık Metni"/>
          <p:cNvSpPr txBox="1"/>
          <p:nvPr>
            <p:ph type="title"/>
          </p:nvPr>
        </p:nvSpPr>
        <p:spPr>
          <a:xfrm>
            <a:off x="1522412" y="381000"/>
            <a:ext cx="9144002" cy="1371600"/>
          </a:xfrm>
          <a:prstGeom prst="rect">
            <a:avLst/>
          </a:prstGeom>
        </p:spPr>
        <p:txBody>
          <a:bodyPr/>
          <a:lstStyle/>
          <a:p>
            <a:pPr/>
            <a:r>
              <a:t>Başlık Metni</a:t>
            </a:r>
          </a:p>
        </p:txBody>
      </p:sp>
      <p:sp>
        <p:nvSpPr>
          <p:cNvPr id="39" name="Gövde Düzeyi Bir…"/>
          <p:cNvSpPr txBox="1"/>
          <p:nvPr>
            <p:ph type="body" sz="half" idx="1"/>
          </p:nvPr>
        </p:nvSpPr>
        <p:spPr>
          <a:xfrm>
            <a:off x="1504781" y="1905000"/>
            <a:ext cx="4419599" cy="4114801"/>
          </a:xfrm>
          <a:prstGeom prst="rect">
            <a:avLst/>
          </a:prstGeom>
        </p:spPr>
        <p:txBody>
          <a:bodyPr/>
          <a:lstStyle/>
          <a:p>
            <a:pPr/>
            <a:r>
              <a:t>Gövde Düzeyi Bir</a:t>
            </a:r>
          </a:p>
          <a:p>
            <a:pPr lvl="1"/>
            <a:r>
              <a:t>Gövde Düzeyi İki</a:t>
            </a:r>
          </a:p>
          <a:p>
            <a:pPr lvl="2"/>
            <a:r>
              <a:t>Gövde Düzeyi Üç</a:t>
            </a:r>
          </a:p>
          <a:p>
            <a:pPr lvl="3"/>
            <a:r>
              <a:t>Gövde Düzeyi Dört</a:t>
            </a:r>
          </a:p>
          <a:p>
            <a:pPr lvl="4"/>
            <a:r>
              <a:t>Gövde Düzeyi Beş</a:t>
            </a:r>
          </a:p>
        </p:txBody>
      </p:sp>
      <p:sp>
        <p:nvSpPr>
          <p:cNvPr id="40" name="Slayt Numarası"/>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Karşılaştırma">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47" name="Başlık Metni"/>
          <p:cNvSpPr txBox="1"/>
          <p:nvPr>
            <p:ph type="title"/>
          </p:nvPr>
        </p:nvSpPr>
        <p:spPr>
          <a:xfrm>
            <a:off x="1522412" y="381000"/>
            <a:ext cx="9144002" cy="1371600"/>
          </a:xfrm>
          <a:prstGeom prst="rect">
            <a:avLst/>
          </a:prstGeom>
        </p:spPr>
        <p:txBody>
          <a:bodyPr/>
          <a:lstStyle/>
          <a:p>
            <a:pPr/>
            <a:r>
              <a:t>Başlık Metni</a:t>
            </a:r>
          </a:p>
        </p:txBody>
      </p:sp>
      <p:sp>
        <p:nvSpPr>
          <p:cNvPr id="48" name="Gövde Düzeyi Bir…"/>
          <p:cNvSpPr txBox="1"/>
          <p:nvPr>
            <p:ph type="body" sz="quarter" idx="1"/>
          </p:nvPr>
        </p:nvSpPr>
        <p:spPr>
          <a:xfrm>
            <a:off x="1522411" y="1905000"/>
            <a:ext cx="4416553" cy="762000"/>
          </a:xfrm>
          <a:prstGeom prst="rect">
            <a:avLst/>
          </a:prstGeom>
        </p:spPr>
        <p:txBody>
          <a:bodyPr anchor="ctr"/>
          <a:lstStyle>
            <a:lvl1pPr marL="0" indent="0">
              <a:spcBef>
                <a:spcPts val="0"/>
              </a:spcBef>
              <a:buClrTx/>
              <a:buSzTx/>
              <a:buFontTx/>
              <a:buNone/>
              <a:defRPr cap="all" spc="200" sz="2000">
                <a:solidFill>
                  <a:schemeClr val="accent1"/>
                </a:solidFill>
              </a:defRPr>
            </a:lvl1pPr>
            <a:lvl2pPr marL="0" indent="457200">
              <a:spcBef>
                <a:spcPts val="0"/>
              </a:spcBef>
              <a:buClrTx/>
              <a:buSzTx/>
              <a:buFontTx/>
              <a:buNone/>
              <a:defRPr cap="all" spc="200" sz="2000">
                <a:solidFill>
                  <a:schemeClr val="accent1"/>
                </a:solidFill>
              </a:defRPr>
            </a:lvl2pPr>
            <a:lvl3pPr marL="0" indent="914400">
              <a:spcBef>
                <a:spcPts val="0"/>
              </a:spcBef>
              <a:buClrTx/>
              <a:buSzTx/>
              <a:buFontTx/>
              <a:buNone/>
              <a:defRPr cap="all" spc="200" sz="2000">
                <a:solidFill>
                  <a:schemeClr val="accent1"/>
                </a:solidFill>
              </a:defRPr>
            </a:lvl3pPr>
            <a:lvl4pPr marL="0" indent="1371600">
              <a:spcBef>
                <a:spcPts val="0"/>
              </a:spcBef>
              <a:buClrTx/>
              <a:buSzTx/>
              <a:buFontTx/>
              <a:buNone/>
              <a:defRPr cap="all" spc="200" sz="2000">
                <a:solidFill>
                  <a:schemeClr val="accent1"/>
                </a:solidFill>
              </a:defRPr>
            </a:lvl4pPr>
            <a:lvl5pPr marL="0" indent="1828800">
              <a:spcBef>
                <a:spcPts val="0"/>
              </a:spcBef>
              <a:buClrTx/>
              <a:buSzTx/>
              <a:buFontTx/>
              <a:buNone/>
              <a:defRPr cap="all" spc="200" sz="2000">
                <a:solidFill>
                  <a:schemeClr val="accent1"/>
                </a:solidFill>
              </a:defRPr>
            </a:lvl5pPr>
          </a:lstStyle>
          <a:p>
            <a:pPr/>
            <a:r>
              <a:t>Gövde Düzeyi Bir</a:t>
            </a:r>
          </a:p>
          <a:p>
            <a:pPr lvl="1"/>
            <a:r>
              <a:t>Gövde Düzeyi İki</a:t>
            </a:r>
          </a:p>
          <a:p>
            <a:pPr lvl="2"/>
            <a:r>
              <a:t>Gövde Düzeyi Üç</a:t>
            </a:r>
          </a:p>
          <a:p>
            <a:pPr lvl="3"/>
            <a:r>
              <a:t>Gövde Düzeyi Dört</a:t>
            </a:r>
          </a:p>
          <a:p>
            <a:pPr lvl="4"/>
            <a:r>
              <a:t>Gövde Düzeyi Beş</a:t>
            </a:r>
          </a:p>
        </p:txBody>
      </p:sp>
      <p:sp>
        <p:nvSpPr>
          <p:cNvPr id="49" name="Metin Yer Tutucusu 4"/>
          <p:cNvSpPr/>
          <p:nvPr>
            <p:ph type="body" sz="quarter" idx="13"/>
          </p:nvPr>
        </p:nvSpPr>
        <p:spPr>
          <a:xfrm>
            <a:off x="6249861" y="1905000"/>
            <a:ext cx="4416553" cy="762000"/>
          </a:xfrm>
          <a:prstGeom prst="rect">
            <a:avLst/>
          </a:prstGeom>
        </p:spPr>
        <p:txBody>
          <a:bodyPr anchor="ctr"/>
          <a:lstStyle/>
          <a:p>
            <a:pPr marL="0" indent="0">
              <a:spcBef>
                <a:spcPts val="0"/>
              </a:spcBef>
              <a:buClrTx/>
              <a:buSzTx/>
              <a:buFontTx/>
              <a:buNone/>
              <a:defRPr cap="all" spc="200" sz="2000">
                <a:solidFill>
                  <a:schemeClr val="accent1"/>
                </a:solidFill>
              </a:defRPr>
            </a:pPr>
          </a:p>
        </p:txBody>
      </p:sp>
      <p:sp>
        <p:nvSpPr>
          <p:cNvPr id="50" name="Slayt Numarası"/>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Yalnızca Başlık">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57" name="Başlık Metni"/>
          <p:cNvSpPr txBox="1"/>
          <p:nvPr>
            <p:ph type="title"/>
          </p:nvPr>
        </p:nvSpPr>
        <p:spPr>
          <a:xfrm>
            <a:off x="1522412" y="381000"/>
            <a:ext cx="9144002" cy="1371600"/>
          </a:xfrm>
          <a:prstGeom prst="rect">
            <a:avLst/>
          </a:prstGeom>
        </p:spPr>
        <p:txBody>
          <a:bodyPr/>
          <a:lstStyle/>
          <a:p>
            <a:pPr/>
            <a:r>
              <a:t>Başlık Metni</a:t>
            </a:r>
          </a:p>
        </p:txBody>
      </p:sp>
      <p:sp>
        <p:nvSpPr>
          <p:cNvPr id="58" name="Slayt Numarası"/>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oş">
    <p:spTree>
      <p:nvGrpSpPr>
        <p:cNvPr id="1" name=""/>
        <p:cNvGrpSpPr/>
        <p:nvPr/>
      </p:nvGrpSpPr>
      <p:grpSpPr>
        <a:xfrm>
          <a:off x="0" y="0"/>
          <a:ext cx="0" cy="0"/>
          <a:chOff x="0" y="0"/>
          <a:chExt cx="0" cy="0"/>
        </a:xfrm>
      </p:grpSpPr>
      <p:sp>
        <p:nvSpPr>
          <p:cNvPr id="65" name="Slayt Numarası"/>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Resim Yazılı İçerik">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72" name="Başlık Metni"/>
          <p:cNvSpPr txBox="1"/>
          <p:nvPr>
            <p:ph type="title"/>
          </p:nvPr>
        </p:nvSpPr>
        <p:spPr>
          <a:xfrm>
            <a:off x="1055603" y="1905000"/>
            <a:ext cx="3596608" cy="2667000"/>
          </a:xfrm>
          <a:prstGeom prst="rect">
            <a:avLst/>
          </a:prstGeom>
        </p:spPr>
        <p:txBody>
          <a:bodyPr/>
          <a:lstStyle/>
          <a:p>
            <a:pPr/>
            <a:r>
              <a:t>Başlık Metni</a:t>
            </a:r>
          </a:p>
        </p:txBody>
      </p:sp>
      <p:sp>
        <p:nvSpPr>
          <p:cNvPr id="73" name="Gövde Düzeyi Bir…"/>
          <p:cNvSpPr txBox="1"/>
          <p:nvPr>
            <p:ph type="body" idx="1"/>
          </p:nvPr>
        </p:nvSpPr>
        <p:spPr>
          <a:xfrm>
            <a:off x="4951414" y="685800"/>
            <a:ext cx="6400801" cy="5334000"/>
          </a:xfrm>
          <a:prstGeom prst="rect">
            <a:avLst/>
          </a:prstGeom>
        </p:spPr>
        <p:txBody>
          <a:bodyPr/>
          <a:lstStyle/>
          <a:p>
            <a:pPr/>
            <a:r>
              <a:t>Gövde Düzeyi Bir</a:t>
            </a:r>
          </a:p>
          <a:p>
            <a:pPr lvl="1"/>
            <a:r>
              <a:t>Gövde Düzeyi İki</a:t>
            </a:r>
          </a:p>
          <a:p>
            <a:pPr lvl="2"/>
            <a:r>
              <a:t>Gövde Düzeyi Üç</a:t>
            </a:r>
          </a:p>
          <a:p>
            <a:pPr lvl="3"/>
            <a:r>
              <a:t>Gövde Düzeyi Dört</a:t>
            </a:r>
          </a:p>
          <a:p>
            <a:pPr lvl="4"/>
            <a:r>
              <a:t>Gövde Düzeyi Beş</a:t>
            </a:r>
          </a:p>
        </p:txBody>
      </p:sp>
      <p:sp>
        <p:nvSpPr>
          <p:cNvPr id="74" name="Metin Yer Tutucusu 3"/>
          <p:cNvSpPr/>
          <p:nvPr>
            <p:ph type="body" sz="quarter" idx="13"/>
          </p:nvPr>
        </p:nvSpPr>
        <p:spPr>
          <a:xfrm>
            <a:off x="1065212" y="4648200"/>
            <a:ext cx="3581400" cy="1371600"/>
          </a:xfrm>
          <a:prstGeom prst="rect">
            <a:avLst/>
          </a:prstGeom>
        </p:spPr>
        <p:txBody>
          <a:bodyPr/>
          <a:lstStyle/>
          <a:p>
            <a:pPr marL="0" indent="0">
              <a:spcBef>
                <a:spcPts val="1200"/>
              </a:spcBef>
              <a:buClrTx/>
              <a:buSzTx/>
              <a:buFontTx/>
              <a:buNone/>
              <a:defRPr sz="1800"/>
            </a:pPr>
          </a:p>
        </p:txBody>
      </p:sp>
      <p:sp>
        <p:nvSpPr>
          <p:cNvPr id="75" name="Slayt Numarası"/>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Resim Yazılı Resim">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82" name="Resim Yer Tutucusu 2"/>
          <p:cNvSpPr/>
          <p:nvPr>
            <p:ph type="pic" idx="13"/>
          </p:nvPr>
        </p:nvSpPr>
        <p:spPr>
          <a:xfrm>
            <a:off x="4951414" y="685800"/>
            <a:ext cx="6400799" cy="5334000"/>
          </a:xfrm>
          <a:prstGeom prst="rect">
            <a:avLst/>
          </a:prstGeom>
          <a:ln w="76200">
            <a:solidFill>
              <a:srgbClr val="FFFFFF"/>
            </a:solidFill>
            <a:miter lim="800000"/>
          </a:ln>
        </p:spPr>
        <p:txBody>
          <a:bodyPr lIns="91439" rIns="91439">
            <a:noAutofit/>
          </a:bodyPr>
          <a:lstStyle/>
          <a:p>
            <a:pPr/>
          </a:p>
        </p:txBody>
      </p:sp>
      <p:sp>
        <p:nvSpPr>
          <p:cNvPr id="83" name="Başlık Metni"/>
          <p:cNvSpPr txBox="1"/>
          <p:nvPr>
            <p:ph type="title"/>
          </p:nvPr>
        </p:nvSpPr>
        <p:spPr>
          <a:xfrm>
            <a:off x="1055603" y="1905000"/>
            <a:ext cx="3596608" cy="2667000"/>
          </a:xfrm>
          <a:prstGeom prst="rect">
            <a:avLst/>
          </a:prstGeom>
        </p:spPr>
        <p:txBody>
          <a:bodyPr/>
          <a:lstStyle/>
          <a:p>
            <a:pPr/>
            <a:r>
              <a:t>Başlık Metni</a:t>
            </a:r>
          </a:p>
        </p:txBody>
      </p:sp>
      <p:sp>
        <p:nvSpPr>
          <p:cNvPr id="84" name="Gövde Düzeyi Bir…"/>
          <p:cNvSpPr txBox="1"/>
          <p:nvPr>
            <p:ph type="body" sz="quarter" idx="1"/>
          </p:nvPr>
        </p:nvSpPr>
        <p:spPr>
          <a:xfrm>
            <a:off x="1065212" y="4648200"/>
            <a:ext cx="3581400" cy="1371600"/>
          </a:xfrm>
          <a:prstGeom prst="rect">
            <a:avLst/>
          </a:prstGeom>
        </p:spPr>
        <p:txBody>
          <a:bodyPr/>
          <a:lstStyle>
            <a:lvl1pPr marL="0" indent="0">
              <a:spcBef>
                <a:spcPts val="1200"/>
              </a:spcBef>
              <a:buClrTx/>
              <a:buSzTx/>
              <a:buFontTx/>
              <a:buNone/>
              <a:defRPr sz="1800"/>
            </a:lvl1pPr>
            <a:lvl2pPr marL="0" indent="457200">
              <a:spcBef>
                <a:spcPts val="1200"/>
              </a:spcBef>
              <a:buClrTx/>
              <a:buSzTx/>
              <a:buFontTx/>
              <a:buNone/>
              <a:defRPr sz="1800"/>
            </a:lvl2pPr>
            <a:lvl3pPr marL="0" indent="914400">
              <a:spcBef>
                <a:spcPts val="1200"/>
              </a:spcBef>
              <a:buClrTx/>
              <a:buSzTx/>
              <a:buFontTx/>
              <a:buNone/>
              <a:defRPr sz="1800"/>
            </a:lvl3pPr>
            <a:lvl4pPr marL="0" indent="1371600">
              <a:spcBef>
                <a:spcPts val="1200"/>
              </a:spcBef>
              <a:buClrTx/>
              <a:buSzTx/>
              <a:buFontTx/>
              <a:buNone/>
              <a:defRPr sz="1800"/>
            </a:lvl4pPr>
            <a:lvl5pPr marL="0" indent="1828800">
              <a:spcBef>
                <a:spcPts val="1200"/>
              </a:spcBef>
              <a:buClrTx/>
              <a:buSzTx/>
              <a:buFontTx/>
              <a:buNone/>
              <a:defRPr sz="1800"/>
            </a:lvl5pPr>
          </a:lstStyle>
          <a:p>
            <a:pPr/>
            <a:r>
              <a:t>Gövde Düzeyi Bir</a:t>
            </a:r>
          </a:p>
          <a:p>
            <a:pPr lvl="1"/>
            <a:r>
              <a:t>Gövde Düzeyi İki</a:t>
            </a:r>
          </a:p>
          <a:p>
            <a:pPr lvl="2"/>
            <a:r>
              <a:t>Gövde Düzeyi Üç</a:t>
            </a:r>
          </a:p>
          <a:p>
            <a:pPr lvl="3"/>
            <a:r>
              <a:t>Gövde Düzeyi Dört</a:t>
            </a:r>
          </a:p>
          <a:p>
            <a:pPr lvl="4"/>
            <a:r>
              <a:t>Gövde Düzeyi Beş</a:t>
            </a:r>
          </a:p>
        </p:txBody>
      </p:sp>
      <p:sp>
        <p:nvSpPr>
          <p:cNvPr id="85" name="Slayt Numarası"/>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001027"/>
        </a:solidFill>
      </p:bgPr>
    </p:bg>
    <p:spTree>
      <p:nvGrpSpPr>
        <p:cNvPr id="1" name=""/>
        <p:cNvGrpSpPr/>
        <p:nvPr/>
      </p:nvGrpSpPr>
      <p:grpSpPr>
        <a:xfrm>
          <a:off x="0" y="0"/>
          <a:ext cx="0" cy="0"/>
          <a:chOff x="0" y="0"/>
          <a:chExt cx="0" cy="0"/>
        </a:xfrm>
      </p:grpSpPr>
      <p:sp>
        <p:nvSpPr>
          <p:cNvPr id="2" name="Başlık Metni"/>
          <p:cNvSpPr txBox="1"/>
          <p:nvPr>
            <p:ph type="title"/>
          </p:nvPr>
        </p:nvSpPr>
        <p:spPr>
          <a:xfrm>
            <a:off x="608965" y="0"/>
            <a:ext cx="10961370" cy="1417638"/>
          </a:xfrm>
          <a:prstGeom prst="rect">
            <a:avLst/>
          </a:prstGeom>
          <a:ln w="12700">
            <a:miter lim="400000"/>
          </a:ln>
          <a:extLst>
            <a:ext uri="{C572A759-6A51-4108-AA02-DFA0A04FC94B}">
              <ma14:wrappingTextBoxFlag xmlns:ma14="http://schemas.microsoft.com/office/mac/drawingml/2011/main" val="1"/>
            </a:ext>
          </a:extLst>
        </p:spPr>
        <p:txBody>
          <a:bodyPr lIns="45719" rIns="45719" anchor="b">
            <a:normAutofit fontScale="100000" lnSpcReduction="0"/>
          </a:bodyPr>
          <a:lstStyle/>
          <a:p>
            <a:pPr/>
            <a:r>
              <a:t>Başlık Metni</a:t>
            </a:r>
          </a:p>
        </p:txBody>
      </p:sp>
      <p:sp>
        <p:nvSpPr>
          <p:cNvPr id="3" name="Gövde Düzeyi Bir…"/>
          <p:cNvSpPr txBox="1"/>
          <p:nvPr>
            <p:ph type="body" idx="1"/>
          </p:nvPr>
        </p:nvSpPr>
        <p:spPr>
          <a:xfrm>
            <a:off x="608965" y="1600200"/>
            <a:ext cx="10961370" cy="5257800"/>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a:r>
              <a:t>Gövde Düzeyi Bir</a:t>
            </a:r>
          </a:p>
          <a:p>
            <a:pPr lvl="1"/>
            <a:r>
              <a:t>Gövde Düzeyi İki</a:t>
            </a:r>
          </a:p>
          <a:p>
            <a:pPr lvl="2"/>
            <a:r>
              <a:t>Gövde Düzeyi Üç</a:t>
            </a:r>
          </a:p>
          <a:p>
            <a:pPr lvl="3"/>
            <a:r>
              <a:t>Gövde Düzeyi Dört</a:t>
            </a:r>
          </a:p>
          <a:p>
            <a:pPr lvl="4"/>
            <a:r>
              <a:t>Gövde Düzeyi Beş</a:t>
            </a:r>
          </a:p>
        </p:txBody>
      </p:sp>
      <p:sp>
        <p:nvSpPr>
          <p:cNvPr id="4" name="Slayt Numarası"/>
          <p:cNvSpPr txBox="1"/>
          <p:nvPr>
            <p:ph type="sldNum" sz="quarter" idx="2"/>
          </p:nvPr>
        </p:nvSpPr>
        <p:spPr>
          <a:xfrm>
            <a:off x="10435271" y="6423344"/>
            <a:ext cx="231141" cy="231141"/>
          </a:xfrm>
          <a:prstGeom prst="rect">
            <a:avLst/>
          </a:prstGeom>
          <a:ln w="12700">
            <a:miter lim="400000"/>
          </a:ln>
        </p:spPr>
        <p:txBody>
          <a:bodyPr wrap="none" lIns="45719" rIns="45719" anchor="ctr">
            <a:spAutoFit/>
          </a:bodyPr>
          <a:lstStyle>
            <a:lvl1pPr algn="r">
              <a:defRPr sz="1000">
                <a:solidFill>
                  <a:srgbClr val="FFFFFF"/>
                </a:solidFill>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ransition xmlns:p14="http://schemas.microsoft.com/office/powerpoint/2010/main" spd="med" advClick="1"/>
  <p:txStyles>
    <p:titleStyle>
      <a:lvl1pPr marL="0" marR="0" indent="0" algn="l" defTabSz="914400" rtl="0" latinLnBrk="0">
        <a:lnSpc>
          <a:spcPct val="90000"/>
        </a:lnSpc>
        <a:spcBef>
          <a:spcPts val="0"/>
        </a:spcBef>
        <a:spcAft>
          <a:spcPts val="0"/>
        </a:spcAft>
        <a:buClrTx/>
        <a:buSzTx/>
        <a:buFontTx/>
        <a:buNone/>
        <a:tabLst/>
        <a:defRPr b="0" baseline="0" cap="none" i="0" spc="100" strike="noStrike" sz="3600" u="none">
          <a:ln>
            <a:noFill/>
          </a:ln>
          <a:solidFill>
            <a:srgbClr val="FFFFFF"/>
          </a:solidFill>
          <a:uFillTx/>
          <a:latin typeface="+mn-lt"/>
          <a:ea typeface="+mn-ea"/>
          <a:cs typeface="+mn-cs"/>
          <a:sym typeface="Corbel"/>
        </a:defRPr>
      </a:lvl1pPr>
      <a:lvl2pPr marL="0" marR="0" indent="0" algn="l" defTabSz="914400" rtl="0" latinLnBrk="0">
        <a:lnSpc>
          <a:spcPct val="90000"/>
        </a:lnSpc>
        <a:spcBef>
          <a:spcPts val="0"/>
        </a:spcBef>
        <a:spcAft>
          <a:spcPts val="0"/>
        </a:spcAft>
        <a:buClrTx/>
        <a:buSzTx/>
        <a:buFontTx/>
        <a:buNone/>
        <a:tabLst/>
        <a:defRPr b="0" baseline="0" cap="none" i="0" spc="100" strike="noStrike" sz="3600" u="none">
          <a:ln>
            <a:noFill/>
          </a:ln>
          <a:solidFill>
            <a:srgbClr val="FFFFFF"/>
          </a:solidFill>
          <a:uFillTx/>
          <a:latin typeface="+mn-lt"/>
          <a:ea typeface="+mn-ea"/>
          <a:cs typeface="+mn-cs"/>
          <a:sym typeface="Corbel"/>
        </a:defRPr>
      </a:lvl2pPr>
      <a:lvl3pPr marL="0" marR="0" indent="0" algn="l" defTabSz="914400" rtl="0" latinLnBrk="0">
        <a:lnSpc>
          <a:spcPct val="90000"/>
        </a:lnSpc>
        <a:spcBef>
          <a:spcPts val="0"/>
        </a:spcBef>
        <a:spcAft>
          <a:spcPts val="0"/>
        </a:spcAft>
        <a:buClrTx/>
        <a:buSzTx/>
        <a:buFontTx/>
        <a:buNone/>
        <a:tabLst/>
        <a:defRPr b="0" baseline="0" cap="none" i="0" spc="100" strike="noStrike" sz="3600" u="none">
          <a:ln>
            <a:noFill/>
          </a:ln>
          <a:solidFill>
            <a:srgbClr val="FFFFFF"/>
          </a:solidFill>
          <a:uFillTx/>
          <a:latin typeface="+mn-lt"/>
          <a:ea typeface="+mn-ea"/>
          <a:cs typeface="+mn-cs"/>
          <a:sym typeface="Corbel"/>
        </a:defRPr>
      </a:lvl3pPr>
      <a:lvl4pPr marL="0" marR="0" indent="0" algn="l" defTabSz="914400" rtl="0" latinLnBrk="0">
        <a:lnSpc>
          <a:spcPct val="90000"/>
        </a:lnSpc>
        <a:spcBef>
          <a:spcPts val="0"/>
        </a:spcBef>
        <a:spcAft>
          <a:spcPts val="0"/>
        </a:spcAft>
        <a:buClrTx/>
        <a:buSzTx/>
        <a:buFontTx/>
        <a:buNone/>
        <a:tabLst/>
        <a:defRPr b="0" baseline="0" cap="none" i="0" spc="100" strike="noStrike" sz="3600" u="none">
          <a:ln>
            <a:noFill/>
          </a:ln>
          <a:solidFill>
            <a:srgbClr val="FFFFFF"/>
          </a:solidFill>
          <a:uFillTx/>
          <a:latin typeface="+mn-lt"/>
          <a:ea typeface="+mn-ea"/>
          <a:cs typeface="+mn-cs"/>
          <a:sym typeface="Corbel"/>
        </a:defRPr>
      </a:lvl4pPr>
      <a:lvl5pPr marL="0" marR="0" indent="0" algn="l" defTabSz="914400" rtl="0" latinLnBrk="0">
        <a:lnSpc>
          <a:spcPct val="90000"/>
        </a:lnSpc>
        <a:spcBef>
          <a:spcPts val="0"/>
        </a:spcBef>
        <a:spcAft>
          <a:spcPts val="0"/>
        </a:spcAft>
        <a:buClrTx/>
        <a:buSzTx/>
        <a:buFontTx/>
        <a:buNone/>
        <a:tabLst/>
        <a:defRPr b="0" baseline="0" cap="none" i="0" spc="100" strike="noStrike" sz="3600" u="none">
          <a:ln>
            <a:noFill/>
          </a:ln>
          <a:solidFill>
            <a:srgbClr val="FFFFFF"/>
          </a:solidFill>
          <a:uFillTx/>
          <a:latin typeface="+mn-lt"/>
          <a:ea typeface="+mn-ea"/>
          <a:cs typeface="+mn-cs"/>
          <a:sym typeface="Corbel"/>
        </a:defRPr>
      </a:lvl5pPr>
      <a:lvl6pPr marL="0" marR="0" indent="0" algn="l" defTabSz="914400" rtl="0" latinLnBrk="0">
        <a:lnSpc>
          <a:spcPct val="90000"/>
        </a:lnSpc>
        <a:spcBef>
          <a:spcPts val="0"/>
        </a:spcBef>
        <a:spcAft>
          <a:spcPts val="0"/>
        </a:spcAft>
        <a:buClrTx/>
        <a:buSzTx/>
        <a:buFontTx/>
        <a:buNone/>
        <a:tabLst/>
        <a:defRPr b="0" baseline="0" cap="none" i="0" spc="100" strike="noStrike" sz="3600" u="none">
          <a:ln>
            <a:noFill/>
          </a:ln>
          <a:solidFill>
            <a:srgbClr val="FFFFFF"/>
          </a:solidFill>
          <a:uFillTx/>
          <a:latin typeface="+mn-lt"/>
          <a:ea typeface="+mn-ea"/>
          <a:cs typeface="+mn-cs"/>
          <a:sym typeface="Corbel"/>
        </a:defRPr>
      </a:lvl6pPr>
      <a:lvl7pPr marL="0" marR="0" indent="0" algn="l" defTabSz="914400" rtl="0" latinLnBrk="0">
        <a:lnSpc>
          <a:spcPct val="90000"/>
        </a:lnSpc>
        <a:spcBef>
          <a:spcPts val="0"/>
        </a:spcBef>
        <a:spcAft>
          <a:spcPts val="0"/>
        </a:spcAft>
        <a:buClrTx/>
        <a:buSzTx/>
        <a:buFontTx/>
        <a:buNone/>
        <a:tabLst/>
        <a:defRPr b="0" baseline="0" cap="none" i="0" spc="100" strike="noStrike" sz="3600" u="none">
          <a:ln>
            <a:noFill/>
          </a:ln>
          <a:solidFill>
            <a:srgbClr val="FFFFFF"/>
          </a:solidFill>
          <a:uFillTx/>
          <a:latin typeface="+mn-lt"/>
          <a:ea typeface="+mn-ea"/>
          <a:cs typeface="+mn-cs"/>
          <a:sym typeface="Corbel"/>
        </a:defRPr>
      </a:lvl7pPr>
      <a:lvl8pPr marL="0" marR="0" indent="0" algn="l" defTabSz="914400" rtl="0" latinLnBrk="0">
        <a:lnSpc>
          <a:spcPct val="90000"/>
        </a:lnSpc>
        <a:spcBef>
          <a:spcPts val="0"/>
        </a:spcBef>
        <a:spcAft>
          <a:spcPts val="0"/>
        </a:spcAft>
        <a:buClrTx/>
        <a:buSzTx/>
        <a:buFontTx/>
        <a:buNone/>
        <a:tabLst/>
        <a:defRPr b="0" baseline="0" cap="none" i="0" spc="100" strike="noStrike" sz="3600" u="none">
          <a:ln>
            <a:noFill/>
          </a:ln>
          <a:solidFill>
            <a:srgbClr val="FFFFFF"/>
          </a:solidFill>
          <a:uFillTx/>
          <a:latin typeface="+mn-lt"/>
          <a:ea typeface="+mn-ea"/>
          <a:cs typeface="+mn-cs"/>
          <a:sym typeface="Corbel"/>
        </a:defRPr>
      </a:lvl8pPr>
      <a:lvl9pPr marL="0" marR="0" indent="0" algn="l" defTabSz="914400" rtl="0" latinLnBrk="0">
        <a:lnSpc>
          <a:spcPct val="90000"/>
        </a:lnSpc>
        <a:spcBef>
          <a:spcPts val="0"/>
        </a:spcBef>
        <a:spcAft>
          <a:spcPts val="0"/>
        </a:spcAft>
        <a:buClrTx/>
        <a:buSzTx/>
        <a:buFontTx/>
        <a:buNone/>
        <a:tabLst/>
        <a:defRPr b="0" baseline="0" cap="none" i="0" spc="100" strike="noStrike" sz="3600" u="none">
          <a:ln>
            <a:noFill/>
          </a:ln>
          <a:solidFill>
            <a:srgbClr val="FFFFFF"/>
          </a:solidFill>
          <a:uFillTx/>
          <a:latin typeface="+mn-lt"/>
          <a:ea typeface="+mn-ea"/>
          <a:cs typeface="+mn-cs"/>
          <a:sym typeface="Corbel"/>
        </a:defRPr>
      </a:lvl9pPr>
    </p:titleStyle>
    <p:bodyStyle>
      <a:lvl1pPr marL="223838" marR="0" indent="-223838" algn="l" defTabSz="914400" rtl="0" latinLnBrk="0">
        <a:lnSpc>
          <a:spcPct val="90000"/>
        </a:lnSpc>
        <a:spcBef>
          <a:spcPts val="1800"/>
        </a:spcBef>
        <a:spcAft>
          <a:spcPts val="0"/>
        </a:spcAft>
        <a:buClr>
          <a:schemeClr val="accent1"/>
        </a:buClr>
        <a:buSzPct val="100000"/>
        <a:buFont typeface="Arial"/>
        <a:buChar char="•"/>
        <a:tabLst/>
        <a:defRPr b="0" baseline="0" cap="none" i="0" spc="0" strike="noStrike" sz="2400" u="none">
          <a:ln>
            <a:noFill/>
          </a:ln>
          <a:solidFill>
            <a:srgbClr val="FFFFFF"/>
          </a:solidFill>
          <a:uFillTx/>
          <a:latin typeface="+mn-lt"/>
          <a:ea typeface="+mn-ea"/>
          <a:cs typeface="+mn-cs"/>
          <a:sym typeface="Corbel"/>
        </a:defRPr>
      </a:lvl1pPr>
      <a:lvl2pPr marL="509905" marR="0" indent="-278130" algn="l" defTabSz="914400" rtl="0" latinLnBrk="0">
        <a:lnSpc>
          <a:spcPct val="90000"/>
        </a:lnSpc>
        <a:spcBef>
          <a:spcPts val="1800"/>
        </a:spcBef>
        <a:spcAft>
          <a:spcPts val="0"/>
        </a:spcAft>
        <a:buClr>
          <a:schemeClr val="accent1"/>
        </a:buClr>
        <a:buSzPct val="100000"/>
        <a:buFont typeface="Arial"/>
        <a:buChar char="•"/>
        <a:tabLst/>
        <a:defRPr b="0" baseline="0" cap="none" i="0" spc="0" strike="noStrike" sz="2400" u="none">
          <a:ln>
            <a:noFill/>
          </a:ln>
          <a:solidFill>
            <a:srgbClr val="FFFFFF"/>
          </a:solidFill>
          <a:uFillTx/>
          <a:latin typeface="+mn-lt"/>
          <a:ea typeface="+mn-ea"/>
          <a:cs typeface="+mn-cs"/>
          <a:sym typeface="Corbel"/>
        </a:defRPr>
      </a:lvl2pPr>
      <a:lvl3pPr marL="755650" marR="0" indent="-292100" algn="l" defTabSz="914400" rtl="0" latinLnBrk="0">
        <a:lnSpc>
          <a:spcPct val="90000"/>
        </a:lnSpc>
        <a:spcBef>
          <a:spcPts val="1800"/>
        </a:spcBef>
        <a:spcAft>
          <a:spcPts val="0"/>
        </a:spcAft>
        <a:buClr>
          <a:schemeClr val="accent1"/>
        </a:buClr>
        <a:buSzPct val="100000"/>
        <a:buFont typeface="Arial"/>
        <a:buChar char="•"/>
        <a:tabLst/>
        <a:defRPr b="0" baseline="0" cap="none" i="0" spc="0" strike="noStrike" sz="2400" u="none">
          <a:ln>
            <a:noFill/>
          </a:ln>
          <a:solidFill>
            <a:srgbClr val="FFFFFF"/>
          </a:solidFill>
          <a:uFillTx/>
          <a:latin typeface="+mn-lt"/>
          <a:ea typeface="+mn-ea"/>
          <a:cs typeface="+mn-cs"/>
          <a:sym typeface="Corbel"/>
        </a:defRPr>
      </a:lvl3pPr>
      <a:lvl4pPr marL="944562" marR="0" indent="-261937" algn="l" defTabSz="914400" rtl="0" latinLnBrk="0">
        <a:lnSpc>
          <a:spcPct val="90000"/>
        </a:lnSpc>
        <a:spcBef>
          <a:spcPts val="1800"/>
        </a:spcBef>
        <a:spcAft>
          <a:spcPts val="0"/>
        </a:spcAft>
        <a:buClr>
          <a:schemeClr val="accent1"/>
        </a:buClr>
        <a:buSzPct val="100000"/>
        <a:buFont typeface="Arial"/>
        <a:buChar char="•"/>
        <a:tabLst/>
        <a:defRPr b="0" baseline="0" cap="none" i="0" spc="0" strike="noStrike" sz="2400" u="none">
          <a:ln>
            <a:noFill/>
          </a:ln>
          <a:solidFill>
            <a:srgbClr val="FFFFFF"/>
          </a:solidFill>
          <a:uFillTx/>
          <a:latin typeface="+mn-lt"/>
          <a:ea typeface="+mn-ea"/>
          <a:cs typeface="+mn-cs"/>
          <a:sym typeface="Corbel"/>
        </a:defRPr>
      </a:lvl4pPr>
      <a:lvl5pPr marL="1116807" marR="0" indent="-259557" algn="l" defTabSz="914400" rtl="0" latinLnBrk="0">
        <a:lnSpc>
          <a:spcPct val="90000"/>
        </a:lnSpc>
        <a:spcBef>
          <a:spcPts val="1800"/>
        </a:spcBef>
        <a:spcAft>
          <a:spcPts val="0"/>
        </a:spcAft>
        <a:buClr>
          <a:schemeClr val="accent1"/>
        </a:buClr>
        <a:buSzPct val="100000"/>
        <a:buFont typeface="Arial"/>
        <a:buChar char="•"/>
        <a:tabLst/>
        <a:defRPr b="0" baseline="0" cap="none" i="0" spc="0" strike="noStrike" sz="2400" u="none">
          <a:ln>
            <a:noFill/>
          </a:ln>
          <a:solidFill>
            <a:srgbClr val="FFFFFF"/>
          </a:solidFill>
          <a:uFillTx/>
          <a:latin typeface="+mn-lt"/>
          <a:ea typeface="+mn-ea"/>
          <a:cs typeface="+mn-cs"/>
          <a:sym typeface="Corbel"/>
        </a:defRPr>
      </a:lvl5pPr>
      <a:lvl6pPr marL="1293876" marR="0" indent="-260604" algn="l" defTabSz="914400" rtl="0" latinLnBrk="0">
        <a:lnSpc>
          <a:spcPct val="90000"/>
        </a:lnSpc>
        <a:spcBef>
          <a:spcPts val="1800"/>
        </a:spcBef>
        <a:spcAft>
          <a:spcPts val="0"/>
        </a:spcAft>
        <a:buClr>
          <a:schemeClr val="accent1"/>
        </a:buClr>
        <a:buSzPct val="100000"/>
        <a:buFont typeface="Arial"/>
        <a:buChar char="•"/>
        <a:tabLst/>
        <a:defRPr b="0" baseline="0" cap="none" i="0" spc="0" strike="noStrike" sz="2400" u="none">
          <a:ln>
            <a:noFill/>
          </a:ln>
          <a:solidFill>
            <a:srgbClr val="FFFFFF"/>
          </a:solidFill>
          <a:uFillTx/>
          <a:latin typeface="+mn-lt"/>
          <a:ea typeface="+mn-ea"/>
          <a:cs typeface="+mn-cs"/>
          <a:sym typeface="Corbel"/>
        </a:defRPr>
      </a:lvl6pPr>
      <a:lvl7pPr marL="1467611" marR="0" indent="-260603" algn="l" defTabSz="914400" rtl="0" latinLnBrk="0">
        <a:lnSpc>
          <a:spcPct val="90000"/>
        </a:lnSpc>
        <a:spcBef>
          <a:spcPts val="1800"/>
        </a:spcBef>
        <a:spcAft>
          <a:spcPts val="0"/>
        </a:spcAft>
        <a:buClr>
          <a:schemeClr val="accent1"/>
        </a:buClr>
        <a:buSzPct val="100000"/>
        <a:buFont typeface="Arial"/>
        <a:buChar char="•"/>
        <a:tabLst/>
        <a:defRPr b="0" baseline="0" cap="none" i="0" spc="0" strike="noStrike" sz="2400" u="none">
          <a:ln>
            <a:noFill/>
          </a:ln>
          <a:solidFill>
            <a:srgbClr val="FFFFFF"/>
          </a:solidFill>
          <a:uFillTx/>
          <a:latin typeface="+mn-lt"/>
          <a:ea typeface="+mn-ea"/>
          <a:cs typeface="+mn-cs"/>
          <a:sym typeface="Corbel"/>
        </a:defRPr>
      </a:lvl7pPr>
      <a:lvl8pPr marL="1641348" marR="0" indent="-260604" algn="l" defTabSz="914400" rtl="0" latinLnBrk="0">
        <a:lnSpc>
          <a:spcPct val="90000"/>
        </a:lnSpc>
        <a:spcBef>
          <a:spcPts val="1800"/>
        </a:spcBef>
        <a:spcAft>
          <a:spcPts val="0"/>
        </a:spcAft>
        <a:buClr>
          <a:schemeClr val="accent1"/>
        </a:buClr>
        <a:buSzPct val="100000"/>
        <a:buFont typeface="Arial"/>
        <a:buChar char="•"/>
        <a:tabLst/>
        <a:defRPr b="0" baseline="0" cap="none" i="0" spc="0" strike="noStrike" sz="2400" u="none">
          <a:ln>
            <a:noFill/>
          </a:ln>
          <a:solidFill>
            <a:srgbClr val="FFFFFF"/>
          </a:solidFill>
          <a:uFillTx/>
          <a:latin typeface="+mn-lt"/>
          <a:ea typeface="+mn-ea"/>
          <a:cs typeface="+mn-cs"/>
          <a:sym typeface="Corbel"/>
        </a:defRPr>
      </a:lvl8pPr>
      <a:lvl9pPr marL="1815083" marR="0" indent="-260603" algn="l" defTabSz="914400" rtl="0" latinLnBrk="0">
        <a:lnSpc>
          <a:spcPct val="90000"/>
        </a:lnSpc>
        <a:spcBef>
          <a:spcPts val="1800"/>
        </a:spcBef>
        <a:spcAft>
          <a:spcPts val="0"/>
        </a:spcAft>
        <a:buClr>
          <a:schemeClr val="accent1"/>
        </a:buClr>
        <a:buSzPct val="100000"/>
        <a:buFont typeface="Arial"/>
        <a:buChar char="•"/>
        <a:tabLst/>
        <a:defRPr b="0" baseline="0" cap="none" i="0" spc="0" strike="noStrike" sz="2400" u="none">
          <a:ln>
            <a:noFill/>
          </a:ln>
          <a:solidFill>
            <a:srgbClr val="FFFFFF"/>
          </a:solidFill>
          <a:uFillTx/>
          <a:latin typeface="+mn-lt"/>
          <a:ea typeface="+mn-ea"/>
          <a:cs typeface="+mn-cs"/>
          <a:sym typeface="Corbel"/>
        </a:defRPr>
      </a:lvl9pPr>
    </p:bodyStyle>
    <p:otherStyle>
      <a:lvl1pPr marL="0" marR="0" indent="0" algn="r" defTabSz="914400" rtl="0" latinLnBrk="0">
        <a:lnSpc>
          <a:spcPct val="100000"/>
        </a:lnSpc>
        <a:spcBef>
          <a:spcPts val="0"/>
        </a:spcBef>
        <a:spcAft>
          <a:spcPts val="0"/>
        </a:spcAft>
        <a:buClrTx/>
        <a:buSzTx/>
        <a:buFontTx/>
        <a:buNone/>
        <a:tabLst/>
        <a:defRPr b="0" baseline="0" cap="none" i="0" spc="0" strike="noStrike" sz="1000" u="none">
          <a:ln>
            <a:noFill/>
          </a:ln>
          <a:solidFill>
            <a:schemeClr val="tx1"/>
          </a:solidFill>
          <a:uFillTx/>
          <a:latin typeface="+mn-lt"/>
          <a:ea typeface="+mn-ea"/>
          <a:cs typeface="+mn-cs"/>
          <a:sym typeface="Corbel"/>
        </a:defRPr>
      </a:lvl1pPr>
      <a:lvl2pPr marL="0" marR="0" indent="457200" algn="r" defTabSz="914400" rtl="0" latinLnBrk="0">
        <a:lnSpc>
          <a:spcPct val="100000"/>
        </a:lnSpc>
        <a:spcBef>
          <a:spcPts val="0"/>
        </a:spcBef>
        <a:spcAft>
          <a:spcPts val="0"/>
        </a:spcAft>
        <a:buClrTx/>
        <a:buSzTx/>
        <a:buFontTx/>
        <a:buNone/>
        <a:tabLst/>
        <a:defRPr b="0" baseline="0" cap="none" i="0" spc="0" strike="noStrike" sz="1000" u="none">
          <a:ln>
            <a:noFill/>
          </a:ln>
          <a:solidFill>
            <a:schemeClr val="tx1"/>
          </a:solidFill>
          <a:uFillTx/>
          <a:latin typeface="+mn-lt"/>
          <a:ea typeface="+mn-ea"/>
          <a:cs typeface="+mn-cs"/>
          <a:sym typeface="Corbel"/>
        </a:defRPr>
      </a:lvl2pPr>
      <a:lvl3pPr marL="0" marR="0" indent="914400" algn="r" defTabSz="914400" rtl="0" latinLnBrk="0">
        <a:lnSpc>
          <a:spcPct val="100000"/>
        </a:lnSpc>
        <a:spcBef>
          <a:spcPts val="0"/>
        </a:spcBef>
        <a:spcAft>
          <a:spcPts val="0"/>
        </a:spcAft>
        <a:buClrTx/>
        <a:buSzTx/>
        <a:buFontTx/>
        <a:buNone/>
        <a:tabLst/>
        <a:defRPr b="0" baseline="0" cap="none" i="0" spc="0" strike="noStrike" sz="1000" u="none">
          <a:ln>
            <a:noFill/>
          </a:ln>
          <a:solidFill>
            <a:schemeClr val="tx1"/>
          </a:solidFill>
          <a:uFillTx/>
          <a:latin typeface="+mn-lt"/>
          <a:ea typeface="+mn-ea"/>
          <a:cs typeface="+mn-cs"/>
          <a:sym typeface="Corbel"/>
        </a:defRPr>
      </a:lvl3pPr>
      <a:lvl4pPr marL="0" marR="0" indent="1371600" algn="r" defTabSz="914400" rtl="0" latinLnBrk="0">
        <a:lnSpc>
          <a:spcPct val="100000"/>
        </a:lnSpc>
        <a:spcBef>
          <a:spcPts val="0"/>
        </a:spcBef>
        <a:spcAft>
          <a:spcPts val="0"/>
        </a:spcAft>
        <a:buClrTx/>
        <a:buSzTx/>
        <a:buFontTx/>
        <a:buNone/>
        <a:tabLst/>
        <a:defRPr b="0" baseline="0" cap="none" i="0" spc="0" strike="noStrike" sz="1000" u="none">
          <a:ln>
            <a:noFill/>
          </a:ln>
          <a:solidFill>
            <a:schemeClr val="tx1"/>
          </a:solidFill>
          <a:uFillTx/>
          <a:latin typeface="+mn-lt"/>
          <a:ea typeface="+mn-ea"/>
          <a:cs typeface="+mn-cs"/>
          <a:sym typeface="Corbel"/>
        </a:defRPr>
      </a:lvl4pPr>
      <a:lvl5pPr marL="0" marR="0" indent="1828800" algn="r" defTabSz="914400" rtl="0" latinLnBrk="0">
        <a:lnSpc>
          <a:spcPct val="100000"/>
        </a:lnSpc>
        <a:spcBef>
          <a:spcPts val="0"/>
        </a:spcBef>
        <a:spcAft>
          <a:spcPts val="0"/>
        </a:spcAft>
        <a:buClrTx/>
        <a:buSzTx/>
        <a:buFontTx/>
        <a:buNone/>
        <a:tabLst/>
        <a:defRPr b="0" baseline="0" cap="none" i="0" spc="0" strike="noStrike" sz="1000" u="none">
          <a:ln>
            <a:noFill/>
          </a:ln>
          <a:solidFill>
            <a:schemeClr val="tx1"/>
          </a:solidFill>
          <a:uFillTx/>
          <a:latin typeface="+mn-lt"/>
          <a:ea typeface="+mn-ea"/>
          <a:cs typeface="+mn-cs"/>
          <a:sym typeface="Corbel"/>
        </a:defRPr>
      </a:lvl5pPr>
      <a:lvl6pPr marL="0" marR="0" indent="2286000" algn="r" defTabSz="914400" rtl="0" latinLnBrk="0">
        <a:lnSpc>
          <a:spcPct val="100000"/>
        </a:lnSpc>
        <a:spcBef>
          <a:spcPts val="0"/>
        </a:spcBef>
        <a:spcAft>
          <a:spcPts val="0"/>
        </a:spcAft>
        <a:buClrTx/>
        <a:buSzTx/>
        <a:buFontTx/>
        <a:buNone/>
        <a:tabLst/>
        <a:defRPr b="0" baseline="0" cap="none" i="0" spc="0" strike="noStrike" sz="1000" u="none">
          <a:ln>
            <a:noFill/>
          </a:ln>
          <a:solidFill>
            <a:schemeClr val="tx1"/>
          </a:solidFill>
          <a:uFillTx/>
          <a:latin typeface="+mn-lt"/>
          <a:ea typeface="+mn-ea"/>
          <a:cs typeface="+mn-cs"/>
          <a:sym typeface="Corbel"/>
        </a:defRPr>
      </a:lvl6pPr>
      <a:lvl7pPr marL="0" marR="0" indent="2743200" algn="r" defTabSz="914400" rtl="0" latinLnBrk="0">
        <a:lnSpc>
          <a:spcPct val="100000"/>
        </a:lnSpc>
        <a:spcBef>
          <a:spcPts val="0"/>
        </a:spcBef>
        <a:spcAft>
          <a:spcPts val="0"/>
        </a:spcAft>
        <a:buClrTx/>
        <a:buSzTx/>
        <a:buFontTx/>
        <a:buNone/>
        <a:tabLst/>
        <a:defRPr b="0" baseline="0" cap="none" i="0" spc="0" strike="noStrike" sz="1000" u="none">
          <a:ln>
            <a:noFill/>
          </a:ln>
          <a:solidFill>
            <a:schemeClr val="tx1"/>
          </a:solidFill>
          <a:uFillTx/>
          <a:latin typeface="+mn-lt"/>
          <a:ea typeface="+mn-ea"/>
          <a:cs typeface="+mn-cs"/>
          <a:sym typeface="Corbel"/>
        </a:defRPr>
      </a:lvl7pPr>
      <a:lvl8pPr marL="0" marR="0" indent="3200400" algn="r" defTabSz="914400" rtl="0" latinLnBrk="0">
        <a:lnSpc>
          <a:spcPct val="100000"/>
        </a:lnSpc>
        <a:spcBef>
          <a:spcPts val="0"/>
        </a:spcBef>
        <a:spcAft>
          <a:spcPts val="0"/>
        </a:spcAft>
        <a:buClrTx/>
        <a:buSzTx/>
        <a:buFontTx/>
        <a:buNone/>
        <a:tabLst/>
        <a:defRPr b="0" baseline="0" cap="none" i="0" spc="0" strike="noStrike" sz="1000" u="none">
          <a:ln>
            <a:noFill/>
          </a:ln>
          <a:solidFill>
            <a:schemeClr val="tx1"/>
          </a:solidFill>
          <a:uFillTx/>
          <a:latin typeface="+mn-lt"/>
          <a:ea typeface="+mn-ea"/>
          <a:cs typeface="+mn-cs"/>
          <a:sym typeface="Corbel"/>
        </a:defRPr>
      </a:lvl8pPr>
      <a:lvl9pPr marL="0" marR="0" indent="3657600" algn="r" defTabSz="914400" rtl="0" latinLnBrk="0">
        <a:lnSpc>
          <a:spcPct val="100000"/>
        </a:lnSpc>
        <a:spcBef>
          <a:spcPts val="0"/>
        </a:spcBef>
        <a:spcAft>
          <a:spcPts val="0"/>
        </a:spcAft>
        <a:buClrTx/>
        <a:buSzTx/>
        <a:buFontTx/>
        <a:buNone/>
        <a:tabLst/>
        <a:defRPr b="0" baseline="0" cap="none" i="0" spc="0" strike="noStrike" sz="1000" u="none">
          <a:ln>
            <a:noFill/>
          </a:ln>
          <a:solidFill>
            <a:schemeClr val="tx1"/>
          </a:solidFill>
          <a:uFillTx/>
          <a:latin typeface="+mn-lt"/>
          <a:ea typeface="+mn-ea"/>
          <a:cs typeface="+mn-cs"/>
          <a:sym typeface="Corbel"/>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8.jpeg"/><Relationship Id="rId3" Type="http://schemas.openxmlformats.org/officeDocument/2006/relationships/image" Target="../media/image9.jpeg"/></Relationships>

</file>

<file path=ppt/slides/_rels/slide12.xml.rels><?xml version="1.0" encoding="UTF-8"?>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14.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15.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16.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17.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tif"/></Relationships>

</file>

<file path=ppt/slides/_rels/slide18.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2.tif"/></Relationships>

</file>

<file path=ppt/slides/_rels/slide19.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3.tif"/></Relationships>

</file>

<file path=ppt/slides/_rels/slide2.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jpeg"/></Relationships>

</file>

<file path=ppt/slides/_rels/slide20.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4.tif"/></Relationships>

</file>

<file path=ppt/slides/_rels/slide21.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5.tif"/></Relationships>

</file>

<file path=ppt/slides/_rels/slide22.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hyperlink" Target="http://ensarkarabudak.com/siber-guvenlik/kotu-amacli-yazilimlar-turleri/" TargetMode="External"/><Relationship Id="rId3" Type="http://schemas.openxmlformats.org/officeDocument/2006/relationships/image" Target="../media/image6.tif"/></Relationships>

</file>

<file path=ppt/slides/_rels/slide23.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7.tif"/></Relationships>

</file>

<file path=ppt/slides/_rels/slide24.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8.tif"/></Relationships>

</file>

<file path=ppt/slides/_rels/slide25.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9.tif"/></Relationships>

</file>

<file path=ppt/slides/_rels/slide26.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0.tif"/></Relationships>

</file>

<file path=ppt/slides/_rels/slide27.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1.tif"/></Relationships>

</file>

<file path=ppt/slides/_rels/slide28.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2.tif"/></Relationships>

</file>

<file path=ppt/slides/_rels/slide3.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jpeg"/></Relationships>

</file>

<file path=ppt/slides/_rels/slide4.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jpeg"/></Relationships>

</file>

<file path=ppt/slides/_rels/slide7.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jpeg"/></Relationships>

</file>

<file path=ppt/slides/_rels/slide9.xml.rels><?xml version="1.0" encoding="UTF-8"?>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2" name="Başlık 2"/>
          <p:cNvSpPr txBox="1"/>
          <p:nvPr>
            <p:ph type="ctrTitle"/>
          </p:nvPr>
        </p:nvSpPr>
        <p:spPr>
          <a:prstGeom prst="rect">
            <a:avLst/>
          </a:prstGeom>
        </p:spPr>
        <p:txBody>
          <a:bodyPr/>
          <a:lstStyle/>
          <a:p>
            <a:pPr/>
            <a:r>
              <a:t>Firewall ve Proxy Sunucular</a:t>
            </a:r>
          </a:p>
        </p:txBody>
      </p:sp>
      <p:sp>
        <p:nvSpPr>
          <p:cNvPr id="113" name="Alt Başlık 3"/>
          <p:cNvSpPr txBox="1"/>
          <p:nvPr>
            <p:ph type="subTitle" sz="quarter" idx="1"/>
          </p:nvPr>
        </p:nvSpPr>
        <p:spPr>
          <a:prstGeom prst="rect">
            <a:avLst/>
          </a:prstGeom>
        </p:spPr>
        <p:txBody>
          <a:bodyPr/>
          <a:lstStyle/>
          <a:p>
            <a:pPr/>
            <a:r>
              <a:t>Emrullah DEMİR</a:t>
            </a:r>
          </a:p>
          <a:p>
            <a:pPr/>
            <a:r>
              <a:t>FAtİH candan</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4" name="Başlık 1"/>
          <p:cNvSpPr txBox="1"/>
          <p:nvPr>
            <p:ph type="title"/>
          </p:nvPr>
        </p:nvSpPr>
        <p:spPr>
          <a:xfrm>
            <a:off x="668275" y="248258"/>
            <a:ext cx="9144001" cy="1371601"/>
          </a:xfrm>
          <a:prstGeom prst="rect">
            <a:avLst/>
          </a:prstGeom>
        </p:spPr>
        <p:txBody>
          <a:bodyPr/>
          <a:lstStyle/>
          <a:p>
            <a:pPr/>
            <a:r>
              <a:t>Donanımsal firewall</a:t>
            </a:r>
          </a:p>
        </p:txBody>
      </p:sp>
      <p:pic>
        <p:nvPicPr>
          <p:cNvPr id="145" name="Resim 2" descr="Resim 2"/>
          <p:cNvPicPr>
            <a:picLocks noChangeAspect="1"/>
          </p:cNvPicPr>
          <p:nvPr/>
        </p:nvPicPr>
        <p:blipFill>
          <a:blip r:embed="rId2">
            <a:extLst/>
          </a:blip>
          <a:stretch>
            <a:fillRect/>
          </a:stretch>
        </p:blipFill>
        <p:spPr>
          <a:xfrm>
            <a:off x="765820" y="2708919"/>
            <a:ext cx="10479246" cy="3697677"/>
          </a:xfrm>
          <a:prstGeom prst="rect">
            <a:avLst/>
          </a:prstGeom>
          <a:ln w="12700">
            <a:miter lim="400000"/>
          </a:ln>
        </p:spPr>
      </p:pic>
      <p:sp>
        <p:nvSpPr>
          <p:cNvPr id="146" name="İçerik Yer Tutucusu 2"/>
          <p:cNvSpPr txBox="1"/>
          <p:nvPr/>
        </p:nvSpPr>
        <p:spPr>
          <a:xfrm>
            <a:off x="668275" y="1772815"/>
            <a:ext cx="8954529" cy="20472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nSpc>
                <a:spcPct val="90000"/>
              </a:lnSpc>
              <a:spcBef>
                <a:spcPts val="1800"/>
              </a:spcBef>
              <a:defRPr sz="2400">
                <a:solidFill>
                  <a:srgbClr val="FFFFFF"/>
                </a:solidFill>
              </a:defRPr>
            </a:pPr>
            <a:r>
              <a:t>Donanımsal firewall’lar router, modem vb. donanıma entegre edilmiş firewall’lardır.Tipik olarak paket filtreleme yöntemini kullanırlar.</a:t>
            </a:r>
            <a:br/>
            <a:br/>
            <a:br/>
            <a:b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8" name="Dikdörtgen 1"/>
          <p:cNvSpPr txBox="1"/>
          <p:nvPr/>
        </p:nvSpPr>
        <p:spPr>
          <a:xfrm>
            <a:off x="189756" y="332656"/>
            <a:ext cx="6092826" cy="3685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2000" u="sng">
                <a:solidFill>
                  <a:srgbClr val="FFFFFF"/>
                </a:solidFill>
              </a:defRPr>
            </a:pPr>
            <a:r>
              <a:t>Avantajları</a:t>
            </a:r>
          </a:p>
          <a:p>
            <a:pPr>
              <a:defRPr>
                <a:solidFill>
                  <a:srgbClr val="FFFFFF"/>
                </a:solidFill>
              </a:defRPr>
            </a:pPr>
            <a:br/>
            <a:r>
              <a:t>· Tek bir firewall tüm ağınızı, dolayısıyla ağınızdaki bütün bilgisayarları korur.</a:t>
            </a:r>
            <a:br/>
            <a:r>
              <a:t>· Bilgisayarınızda çalışmadığı için yani çevresel donanım olduğu için sisteminizin performansını ve hızını etkilemezler.</a:t>
            </a:r>
            <a:br/>
            <a:r>
              <a:t>· Donanımsal firewall’lar geniş bant kullanan kurumlar için daha verimlidir.</a:t>
            </a:r>
            <a:br/>
            <a:r>
              <a:t>· Donanımsal firewall’lar yazılımsal firewall’lar gibi zararlı yazılımlar (virüs, kurtçuk vb.) kolayca devre dışı bırakılamazlar.</a:t>
            </a:r>
            <a:br/>
            <a:r>
              <a:t>· Bir kurum için her bir bilgisayara tek tek lisanslı firewall almaktansa bir tane donanımsal firewall kullanmak maliyeti önemli ölçüde düşürür.</a:t>
            </a:r>
            <a:br/>
          </a:p>
        </p:txBody>
      </p:sp>
      <p:sp>
        <p:nvSpPr>
          <p:cNvPr id="149" name="Dikdörtgen 2"/>
          <p:cNvSpPr txBox="1"/>
          <p:nvPr/>
        </p:nvSpPr>
        <p:spPr>
          <a:xfrm>
            <a:off x="5950396" y="3978378"/>
            <a:ext cx="6092826" cy="24536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2000" u="sng">
                <a:solidFill>
                  <a:srgbClr val="FFFFFF"/>
                </a:solidFill>
              </a:defRPr>
            </a:pPr>
            <a:r>
              <a:t>Dezavantajları</a:t>
            </a:r>
            <a:br/>
            <a:br/>
            <a:r>
              <a:rPr sz="1800" u="none"/>
              <a:t>· Kullanım alanlarına ve tiplerine göre oldukça pahalı olabilirler.</a:t>
            </a:r>
            <a:br>
              <a:rPr sz="1800" u="none"/>
            </a:br>
            <a:r>
              <a:rPr sz="1800" u="none"/>
              <a:t>· Özellikle yeni kullanıcılar için donanımsal firewall ayarlarını yapmak oldukça zor olabilir.</a:t>
            </a:r>
            <a:br>
              <a:rPr sz="1800" u="none"/>
            </a:br>
            <a:r>
              <a:rPr sz="1800" u="none"/>
              <a:t> · Donanımsal firewall’lar ağınızdan çıkan veriyi güvenli olarak nitelendirdikleri için, ağınızda bulunan zararlı bir yazılımın internete bağlanmasına müsaade ederler.</a:t>
            </a:r>
            <a:br>
              <a:rPr sz="1800" u="none"/>
            </a:br>
          </a:p>
        </p:txBody>
      </p:sp>
      <p:pic>
        <p:nvPicPr>
          <p:cNvPr id="150" name="Resim 3" descr="Resim 3"/>
          <p:cNvPicPr>
            <a:picLocks noChangeAspect="1"/>
          </p:cNvPicPr>
          <p:nvPr/>
        </p:nvPicPr>
        <p:blipFill>
          <a:blip r:embed="rId2">
            <a:extLst/>
          </a:blip>
          <a:stretch>
            <a:fillRect/>
          </a:stretch>
        </p:blipFill>
        <p:spPr>
          <a:xfrm>
            <a:off x="7196608" y="512676"/>
            <a:ext cx="3312368" cy="2880320"/>
          </a:xfrm>
          <a:prstGeom prst="rect">
            <a:avLst/>
          </a:prstGeom>
          <a:ln w="12700">
            <a:miter lim="400000"/>
          </a:ln>
        </p:spPr>
      </p:pic>
      <p:pic>
        <p:nvPicPr>
          <p:cNvPr id="151" name="Picture 2" descr="Picture 2"/>
          <p:cNvPicPr>
            <a:picLocks noChangeAspect="1"/>
          </p:cNvPicPr>
          <p:nvPr/>
        </p:nvPicPr>
        <p:blipFill>
          <a:blip r:embed="rId3">
            <a:extLst/>
          </a:blip>
          <a:stretch>
            <a:fillRect/>
          </a:stretch>
        </p:blipFill>
        <p:spPr>
          <a:xfrm>
            <a:off x="207274" y="3988820"/>
            <a:ext cx="5095051" cy="2754294"/>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3" name="Başlık 1"/>
          <p:cNvSpPr txBox="1"/>
          <p:nvPr>
            <p:ph type="title"/>
          </p:nvPr>
        </p:nvSpPr>
        <p:spPr>
          <a:xfrm>
            <a:off x="582788" y="-315416"/>
            <a:ext cx="9144001" cy="1371601"/>
          </a:xfrm>
          <a:prstGeom prst="rect">
            <a:avLst/>
          </a:prstGeom>
        </p:spPr>
        <p:txBody>
          <a:bodyPr/>
          <a:lstStyle/>
          <a:p>
            <a:pPr/>
            <a:r>
              <a:t>Yazılımsal firewall</a:t>
            </a:r>
          </a:p>
        </p:txBody>
      </p:sp>
      <p:sp>
        <p:nvSpPr>
          <p:cNvPr id="154" name="Dikdörtgen 5"/>
          <p:cNvSpPr txBox="1"/>
          <p:nvPr/>
        </p:nvSpPr>
        <p:spPr>
          <a:xfrm>
            <a:off x="585439" y="1056183"/>
            <a:ext cx="11330793" cy="1513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2400">
                <a:solidFill>
                  <a:srgbClr val="FFFFFF"/>
                </a:solidFill>
              </a:defRPr>
            </a:pPr>
            <a:r>
              <a:t>Bu çeşit firewall’lar herhangi bir bilgisayara yazılım olarak rahatça kurulabilir.Bilgisayara gelen verinin istenen veri olup olmadığını kontrol ederler ve çoğu zaman bilgisayardan çıkan verinin de kontrol edilebilmesi için ayarlanabilirler.</a:t>
            </a:r>
            <a:br/>
          </a:p>
        </p:txBody>
      </p:sp>
      <p:sp>
        <p:nvSpPr>
          <p:cNvPr id="155" name="Dikdörtgen 6"/>
          <p:cNvSpPr txBox="1"/>
          <p:nvPr/>
        </p:nvSpPr>
        <p:spPr>
          <a:xfrm>
            <a:off x="596977" y="2427783"/>
            <a:ext cx="4417316" cy="3431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2000" u="sng">
                <a:solidFill>
                  <a:srgbClr val="FFFFFF"/>
                </a:solidFill>
              </a:defRPr>
            </a:pPr>
            <a:r>
              <a:t>Avantajları</a:t>
            </a:r>
          </a:p>
          <a:p>
            <a:pPr>
              <a:defRPr>
                <a:solidFill>
                  <a:srgbClr val="FFFFFF"/>
                </a:solidFill>
              </a:defRPr>
            </a:pPr>
            <a:br/>
            <a:r>
              <a:t>· En iyi yazılımsal firewall’lar bile donanımsal firewall’lara göre oldukça ucuz olduğundan dolayı az sayıda bilgisayar içeren ağlar için idealdirler.</a:t>
            </a:r>
            <a:br/>
            <a:r>
              <a:t>· Kullanımı kolaydır. Kurulumu birkaç tıklamayla tamamlanıp ayarlarını yapılabilir.</a:t>
            </a:r>
            <a:br/>
            <a:r>
              <a:t>· Esnektirler. Hangi uygulamanın internete erişim hakkı olduğunu belirleyebilirsiniz. </a:t>
            </a:r>
            <a:br/>
            <a:r>
              <a:t>· İstenilen her yere bilgisayar ile birlikte taşınabilir (özellikle laptop kullanıcıları).</a:t>
            </a:r>
            <a:br/>
          </a:p>
        </p:txBody>
      </p:sp>
      <p:sp>
        <p:nvSpPr>
          <p:cNvPr id="156" name="Dikdörtgen 8"/>
          <p:cNvSpPr txBox="1"/>
          <p:nvPr/>
        </p:nvSpPr>
        <p:spPr>
          <a:xfrm>
            <a:off x="5662364" y="2427782"/>
            <a:ext cx="5672011" cy="2923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2000" u="sng">
                <a:solidFill>
                  <a:srgbClr val="FFFFFF"/>
                </a:solidFill>
              </a:defRPr>
            </a:pPr>
            <a:r>
              <a:t>Dezavantajları</a:t>
            </a:r>
          </a:p>
          <a:p>
            <a:pPr>
              <a:defRPr>
                <a:solidFill>
                  <a:srgbClr val="FFFFFF"/>
                </a:solidFill>
              </a:defRPr>
            </a:pPr>
            <a:br/>
            <a:r>
              <a:t>· Yazılımsal oldukları için sisteminizin belleğini, işlemcisini vb. kaynakları kullandıkları için performansı ve hızı düşürürler.</a:t>
            </a:r>
            <a:br/>
            <a:r>
              <a:t>· Geniş bir ağınız varsa ve ücretsiz (freeware) firewall kullanmıyorsanız her bir bilgisayar için lisanslı yazılım kullanacağınızdan dolayı maliyeti yüksek olabilir.</a:t>
            </a:r>
            <a:br/>
            <a:r>
              <a:t>· Yazılımsal firewall’lar IP adresinizi maskeleyemezler bunu yerine kullanılmayan portları kapatırlar.</a:t>
            </a:r>
            <a:br/>
            <a:br/>
          </a:p>
        </p:txBody>
      </p:sp>
      <p:sp>
        <p:nvSpPr>
          <p:cNvPr id="157" name="Dikdörtgen 9"/>
          <p:cNvSpPr txBox="1"/>
          <p:nvPr/>
        </p:nvSpPr>
        <p:spPr>
          <a:xfrm>
            <a:off x="5971621" y="3244333"/>
            <a:ext cx="180379" cy="3454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a:solidFill>
                  <a:srgbClr val="FFFFFF"/>
                </a:solidFill>
              </a:defRPr>
            </a:lvl1pPr>
          </a:lstStyle>
          <a:p>
            <a:pPr/>
            <a:r>
              <a:t>·</a:t>
            </a:r>
          </a:p>
        </p:txBody>
      </p:sp>
      <p:sp>
        <p:nvSpPr>
          <p:cNvPr id="158" name="Dikdörtgen 10"/>
          <p:cNvSpPr txBox="1"/>
          <p:nvPr/>
        </p:nvSpPr>
        <p:spPr>
          <a:xfrm>
            <a:off x="5971621" y="3244333"/>
            <a:ext cx="180379" cy="3454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a:solidFill>
                  <a:srgbClr val="FFFFFF"/>
                </a:solidFill>
              </a:defRPr>
            </a:lvl1pPr>
          </a:lstStyle>
          <a:p>
            <a:pPr/>
            <a:r>
              <a:t>·</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0" name="Başlık 1"/>
          <p:cNvSpPr txBox="1"/>
          <p:nvPr>
            <p:ph type="title"/>
          </p:nvPr>
        </p:nvSpPr>
        <p:spPr>
          <a:xfrm>
            <a:off x="596759" y="260647"/>
            <a:ext cx="9144001" cy="1371601"/>
          </a:xfrm>
          <a:prstGeom prst="rect">
            <a:avLst/>
          </a:prstGeom>
        </p:spPr>
        <p:txBody>
          <a:bodyPr/>
          <a:lstStyle/>
          <a:p>
            <a:pPr/>
            <a:r>
              <a:t>Mimarilerine göre firewallar</a:t>
            </a:r>
          </a:p>
        </p:txBody>
      </p:sp>
      <p:sp>
        <p:nvSpPr>
          <p:cNvPr id="161" name="Dikdörtgen 2"/>
          <p:cNvSpPr txBox="1"/>
          <p:nvPr/>
        </p:nvSpPr>
        <p:spPr>
          <a:xfrm>
            <a:off x="617766" y="2064296"/>
            <a:ext cx="11330793" cy="4470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2400">
                <a:solidFill>
                  <a:srgbClr val="FFFFFF"/>
                </a:solidFill>
              </a:defRPr>
            </a:lvl1pPr>
          </a:lstStyle>
          <a:p>
            <a:pPr/>
            <a:r>
              <a:t>I. Statik Paket Filtre Firewall’ları</a:t>
            </a:r>
          </a:p>
        </p:txBody>
      </p:sp>
      <p:sp>
        <p:nvSpPr>
          <p:cNvPr id="162" name="Dikdörtgen 4"/>
          <p:cNvSpPr txBox="1"/>
          <p:nvPr/>
        </p:nvSpPr>
        <p:spPr>
          <a:xfrm>
            <a:off x="615115" y="2636911"/>
            <a:ext cx="10624192" cy="24282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2000">
                <a:solidFill>
                  <a:srgbClr val="FFFFFF"/>
                </a:solidFill>
              </a:defRPr>
            </a:pPr>
            <a:r>
              <a:t>Bu mimari eskimiş olmasına rağmen halen bazı sistemlerde kullanılmaktadır. </a:t>
            </a:r>
          </a:p>
          <a:p>
            <a:pPr>
              <a:defRPr sz="2000">
                <a:solidFill>
                  <a:srgbClr val="FFFFFF"/>
                </a:solidFill>
              </a:defRPr>
            </a:pPr>
            <a:r>
              <a:t>	</a:t>
            </a:r>
          </a:p>
          <a:p>
            <a:pPr>
              <a:defRPr sz="2000">
                <a:solidFill>
                  <a:srgbClr val="FFFFFF"/>
                </a:solidFill>
              </a:defRPr>
            </a:pPr>
            <a:r>
              <a:t>	Bu firewall’lar trafikte akan verinin başlık (header) kısmına bakar ve bu kısımdaki bilgileri okuyarak analiz eder (kaynak adresi, hedef adresi, paketin erişmek istediği port, kullanacağı protokol gibi) ve analiz sonucuna göre önceden tanımlanmış yetkilere göre paketin geçisine izin verir ya da paketi engeller. </a:t>
            </a:r>
          </a:p>
          <a:p>
            <a:pPr>
              <a:defRPr sz="2000">
                <a:solidFill>
                  <a:srgbClr val="FFFFFF"/>
                </a:solidFill>
              </a:defRPr>
            </a:pPr>
          </a:p>
          <a:p>
            <a:pPr>
              <a:defRPr sz="2000">
                <a:solidFill>
                  <a:srgbClr val="FFFFFF"/>
                </a:solidFill>
              </a:defRPr>
            </a:pPr>
            <a:r>
              <a:t>	Bu mimarinin en büyük eksisi paketi ilk gönderen sistemin yani paketin oturumunu açan sistemin bazen tespit edilemiyor olmasıdır. Bu tür firewall’lar ağ katmanında (network layer) çalışırlar.</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4" name="Dikdörtgen 1"/>
          <p:cNvSpPr txBox="1"/>
          <p:nvPr/>
        </p:nvSpPr>
        <p:spPr>
          <a:xfrm>
            <a:off x="617766" y="2064296"/>
            <a:ext cx="11330793" cy="4470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2400">
                <a:solidFill>
                  <a:srgbClr val="FFFFFF"/>
                </a:solidFill>
              </a:defRPr>
            </a:lvl1pPr>
          </a:lstStyle>
          <a:p>
            <a:pPr/>
            <a:r>
              <a:t>II.Devre Seviyesi Firewall’lar</a:t>
            </a:r>
          </a:p>
        </p:txBody>
      </p:sp>
      <p:sp>
        <p:nvSpPr>
          <p:cNvPr id="165" name="Dikdörtgen 2"/>
          <p:cNvSpPr txBox="1"/>
          <p:nvPr/>
        </p:nvSpPr>
        <p:spPr>
          <a:xfrm>
            <a:off x="615115" y="2636911"/>
            <a:ext cx="10624192" cy="27203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2000">
                <a:solidFill>
                  <a:srgbClr val="FFFFFF"/>
                </a:solidFill>
              </a:defRPr>
            </a:pPr>
            <a:r>
              <a:t>	Devre seviyesi firewall’lar bağlantı kurulduğu anda paketleri ufak bir denetimle taşıdıkları için bir hayli yüksek performans gösterirler. Bu tip firewall’larda kaynak ile hedef arasında direk bir bağlantı kurulmaz. NAT (Network Address Translation) denen ağ adresinin farklı bir adrese dönüştürüldüğü tekniği kullanırlar. 	</a:t>
            </a:r>
          </a:p>
          <a:p>
            <a:pPr>
              <a:defRPr sz="2000">
                <a:solidFill>
                  <a:srgbClr val="FFFFFF"/>
                </a:solidFill>
              </a:defRPr>
            </a:pPr>
            <a:r>
              <a:t>	Ağ geçidi (gateway) sistemin yerel ağdaki IP adresini dışarıya bağlı kaynaklardan gizler. Bu teknik devre seviyesi firewall’ların oldukça esnek olmasını sağlar.</a:t>
            </a:r>
          </a:p>
          <a:p>
            <a:pPr>
              <a:defRPr sz="2000">
                <a:solidFill>
                  <a:srgbClr val="FFFFFF"/>
                </a:solidFill>
              </a:defRPr>
            </a:pPr>
            <a:r>
              <a:t>	 Bu sistemin de dezavantajları vardır. Örneğin bu tip firewall’lar kaynak ile hedef arasındaki paketleri analiz edemezler.</a:t>
            </a:r>
            <a:b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7" name="Dikdörtgen 1"/>
          <p:cNvSpPr txBox="1"/>
          <p:nvPr/>
        </p:nvSpPr>
        <p:spPr>
          <a:xfrm>
            <a:off x="617766" y="2064296"/>
            <a:ext cx="11330793" cy="4470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2400">
                <a:solidFill>
                  <a:srgbClr val="FFFFFF"/>
                </a:solidFill>
              </a:defRPr>
            </a:lvl1pPr>
          </a:lstStyle>
          <a:p>
            <a:pPr/>
            <a:r>
              <a:t>III.Dinamik Paket Filtre Firewall’ları</a:t>
            </a:r>
          </a:p>
        </p:txBody>
      </p:sp>
      <p:sp>
        <p:nvSpPr>
          <p:cNvPr id="168" name="Dikdörtgen 2"/>
          <p:cNvSpPr txBox="1"/>
          <p:nvPr/>
        </p:nvSpPr>
        <p:spPr>
          <a:xfrm>
            <a:off x="615115" y="2636911"/>
            <a:ext cx="10624192" cy="27203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2000">
                <a:solidFill>
                  <a:srgbClr val="FFFFFF"/>
                </a:solidFill>
              </a:defRPr>
            </a:pPr>
            <a:r>
              <a:t>Bu mimari, statik paket filtre firewall’larının yetersiz kalması üzerine tasarlanmıştır.</a:t>
            </a:r>
          </a:p>
          <a:p>
            <a:pPr>
              <a:defRPr sz="2000">
                <a:solidFill>
                  <a:srgbClr val="FFFFFF"/>
                </a:solidFill>
              </a:defRPr>
            </a:pPr>
            <a:r>
              <a:t>	Yüksek performans açısından statik paket filtre firewall’larında olduğu gibi filtrelenir. Daha sonra verinin geldiği bütün katmanlara erişilir ve bu katmanlar yüksek güvenliği sağlamak için denetlenir. Yani aslında veri kaynaktan hedefe kadar takip edilir. Bu firewall’lar sadece paketin başlığını incelemekle kalmaz aynı zamanda paketin içeriğini de kontrol ederek paket hakkında daha fazla bilgi elde eder.</a:t>
            </a:r>
          </a:p>
          <a:p>
            <a:pPr>
              <a:defRPr sz="2000">
                <a:solidFill>
                  <a:srgbClr val="FFFFFF"/>
                </a:solidFill>
              </a:defRPr>
            </a:pPr>
            <a:r>
              <a:t>	 Ek güvenlik önlemi olarak bu firewall’lar, bütün portları kapalı tutar (port taramalarına karşı) sadece port için bir istek geldiği zaman eğer isteğe yetki verirse portu açar. </a:t>
            </a:r>
          </a:p>
          <a:p>
            <a:pPr>
              <a:defRPr sz="2000">
                <a:solidFill>
                  <a:srgbClr val="FFFFFF"/>
                </a:solidFill>
              </a:defRPr>
            </a:pPr>
            <a:r>
              <a:t>	En büyük dezavantajlarından biri FTP protokolünün Proxy özelliği desteklememesidir. Bu açığının kötüye kullanım oranı da oldukça yüksektir</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0" name="Dikdörtgen 1"/>
          <p:cNvSpPr txBox="1"/>
          <p:nvPr/>
        </p:nvSpPr>
        <p:spPr>
          <a:xfrm>
            <a:off x="617766" y="2064296"/>
            <a:ext cx="11330793" cy="4470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2400">
                <a:solidFill>
                  <a:srgbClr val="FFFFFF"/>
                </a:solidFill>
              </a:defRPr>
            </a:lvl1pPr>
          </a:lstStyle>
          <a:p>
            <a:pPr/>
            <a:r>
              <a:t>IV.Proxy Destekli Firewall’lar</a:t>
            </a:r>
          </a:p>
        </p:txBody>
      </p:sp>
      <p:sp>
        <p:nvSpPr>
          <p:cNvPr id="171" name="Dikdörtgen 2"/>
          <p:cNvSpPr txBox="1"/>
          <p:nvPr/>
        </p:nvSpPr>
        <p:spPr>
          <a:xfrm>
            <a:off x="615115" y="2636911"/>
            <a:ext cx="10624192" cy="27203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2000">
                <a:solidFill>
                  <a:srgbClr val="FFFFFF"/>
                </a:solidFill>
              </a:defRPr>
            </a:pPr>
            <a:r>
              <a:t>	Bu firewall’lar uygulama seviyesinde (application layer) çalışırlar. Proxy destekli firewall’ların özelliği oturumu kendisinin başlatmasıdır. Yani kaynak sistem oturum açmak istediğinde bu isteğini firewall’a gönderir. Firewall da isteği kaynağa iletir. Oturum açıldıktan sonra da işleyiş aynen devam eder. Proxy destekli firewall’lar hedef ile kaynak arasında izolasyon görevi görür. Bu firewall’ların paket içeriğini kontrol edebilmeleri en büyük artılarıdır. Bu tür firewall’lar dinamik paket filtre firewall’ları gibi oturumu takip etmezler. Çünkü oturumu zaten kendileri başlatırlar.</a:t>
            </a:r>
          </a:p>
          <a:p>
            <a:pPr>
              <a:defRPr sz="2000">
                <a:solidFill>
                  <a:srgbClr val="FFFFFF"/>
                </a:solidFill>
              </a:defRPr>
            </a:pPr>
            <a:r>
              <a:t>	 Hedef ile kaynak arasına girdiği için ve paketleri kendisi ilettiği için özellikle veri trafiğinin yoğun olduğu alanlarda ciddi performans kayıpları olmaktadır.</a:t>
            </a:r>
            <a:b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3" name="Proxy Server Nedir?"/>
          <p:cNvSpPr txBox="1"/>
          <p:nvPr>
            <p:ph type="title"/>
          </p:nvPr>
        </p:nvSpPr>
        <p:spPr>
          <a:xfrm>
            <a:off x="942199" y="1171317"/>
            <a:ext cx="10294902" cy="664131"/>
          </a:xfrm>
          <a:prstGeom prst="rect">
            <a:avLst/>
          </a:prstGeom>
        </p:spPr>
        <p:txBody>
          <a:bodyPr/>
          <a:lstStyle>
            <a:lvl1pPr algn="ctr"/>
          </a:lstStyle>
          <a:p>
            <a:pPr/>
            <a:r>
              <a:t>Proxy Server Nedir?</a:t>
            </a:r>
          </a:p>
        </p:txBody>
      </p:sp>
      <p:pic>
        <p:nvPicPr>
          <p:cNvPr id="174" name="Görüntü" descr="Görüntü"/>
          <p:cNvPicPr>
            <a:picLocks noChangeAspect="1"/>
          </p:cNvPicPr>
          <p:nvPr/>
        </p:nvPicPr>
        <p:blipFill>
          <a:blip r:embed="rId2">
            <a:extLst/>
          </a:blip>
          <a:stretch>
            <a:fillRect/>
          </a:stretch>
        </p:blipFill>
        <p:spPr>
          <a:xfrm>
            <a:off x="952914" y="2305323"/>
            <a:ext cx="10273472" cy="3318332"/>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6" name="Proxy Server,"/>
          <p:cNvSpPr txBox="1"/>
          <p:nvPr>
            <p:ph type="title"/>
          </p:nvPr>
        </p:nvSpPr>
        <p:spPr>
          <a:xfrm>
            <a:off x="596758" y="250487"/>
            <a:ext cx="10985784" cy="1371601"/>
          </a:xfrm>
          <a:prstGeom prst="rect">
            <a:avLst/>
          </a:prstGeom>
        </p:spPr>
        <p:txBody>
          <a:bodyPr/>
          <a:lstStyle/>
          <a:p>
            <a:pPr/>
            <a:r>
              <a:t>Proxy Server,</a:t>
            </a:r>
          </a:p>
        </p:txBody>
      </p:sp>
      <p:sp>
        <p:nvSpPr>
          <p:cNvPr id="177" name="Dikdörtgen 2"/>
          <p:cNvSpPr txBox="1"/>
          <p:nvPr/>
        </p:nvSpPr>
        <p:spPr>
          <a:xfrm>
            <a:off x="759895" y="2298543"/>
            <a:ext cx="6750609" cy="36474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p>
            <a:pPr>
              <a:defRPr>
                <a:solidFill>
                  <a:srgbClr val="FFFFFF"/>
                </a:solidFill>
              </a:defRPr>
            </a:pPr>
            <a:r>
              <a:t>Vekil sunucu veya proxy server, bir internet tarayıcısı ile bilgisayar arasında bulunan aracı bir bilgisayardır. </a:t>
            </a:r>
          </a:p>
          <a:p>
            <a:pPr>
              <a:defRPr>
                <a:solidFill>
                  <a:srgbClr val="FFFFFF"/>
                </a:solidFill>
              </a:defRPr>
            </a:pPr>
          </a:p>
          <a:p>
            <a:pPr>
              <a:defRPr>
                <a:solidFill>
                  <a:srgbClr val="FFFFFF"/>
                </a:solidFill>
              </a:defRPr>
            </a:pPr>
          </a:p>
          <a:p>
            <a:pPr>
              <a:defRPr>
                <a:solidFill>
                  <a:srgbClr val="FFFFFF"/>
                </a:solidFill>
              </a:defRPr>
            </a:pPr>
            <a:r>
              <a:t>İstemci ve internet sunucusunun arasında yer alarak, istemcinin gönderdiği istekleri doğrulayan ve yönlendiren iletişim sunucusudur.</a:t>
            </a:r>
          </a:p>
          <a:p>
            <a:pPr>
              <a:defRPr>
                <a:solidFill>
                  <a:srgbClr val="FFFFFF"/>
                </a:solidFill>
              </a:defRPr>
            </a:pPr>
          </a:p>
          <a:p>
            <a:pPr>
              <a:defRPr>
                <a:solidFill>
                  <a:srgbClr val="FFFFFF"/>
                </a:solidFill>
              </a:defRPr>
            </a:pPr>
          </a:p>
          <a:p>
            <a:pPr>
              <a:defRPr>
                <a:solidFill>
                  <a:srgbClr val="FFFFFF"/>
                </a:solidFill>
              </a:defRPr>
            </a:pPr>
            <a:r>
              <a:t>Proxy Server, bağlantı sırasında istemci ile sunucunun arasında durarak iletişimin sorunsuz ve anlık olarak, güvenli şekilde gerçekleştirilmesini sağlar. </a:t>
            </a:r>
          </a:p>
          <a:p>
            <a:pPr>
              <a:defRPr>
                <a:solidFill>
                  <a:srgbClr val="FFFFFF"/>
                </a:solidFill>
              </a:defRPr>
            </a:pPr>
          </a:p>
          <a:p>
            <a:pPr>
              <a:defRPr>
                <a:solidFill>
                  <a:srgbClr val="FFFFFF"/>
                </a:solidFill>
              </a:defRPr>
            </a:pPr>
          </a:p>
        </p:txBody>
      </p:sp>
      <p:pic>
        <p:nvPicPr>
          <p:cNvPr id="178" name="Görüntü" descr="Görüntü"/>
          <p:cNvPicPr>
            <a:picLocks noChangeAspect="1"/>
          </p:cNvPicPr>
          <p:nvPr/>
        </p:nvPicPr>
        <p:blipFill>
          <a:blip r:embed="rId2">
            <a:extLst/>
          </a:blip>
          <a:stretch>
            <a:fillRect/>
          </a:stretch>
        </p:blipFill>
        <p:spPr>
          <a:xfrm>
            <a:off x="7522912" y="2265754"/>
            <a:ext cx="4308728" cy="2733793"/>
          </a:xfrm>
          <a:prstGeom prst="rect">
            <a:avLst/>
          </a:prstGeom>
          <a:ln w="12700">
            <a:miter lim="400000"/>
          </a:ln>
        </p:spPr>
      </p:pic>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0" name="Neden ve Nerelerde Kullanılıyor?"/>
          <p:cNvSpPr txBox="1"/>
          <p:nvPr>
            <p:ph type="title"/>
          </p:nvPr>
        </p:nvSpPr>
        <p:spPr>
          <a:xfrm>
            <a:off x="596759" y="260647"/>
            <a:ext cx="10985783" cy="1371601"/>
          </a:xfrm>
          <a:prstGeom prst="rect">
            <a:avLst/>
          </a:prstGeom>
        </p:spPr>
        <p:txBody>
          <a:bodyPr/>
          <a:lstStyle>
            <a:lvl1pPr algn="ctr"/>
          </a:lstStyle>
          <a:p>
            <a:pPr/>
            <a:r>
              <a:t>Neden ve Nerelerde Kullanılıyor?</a:t>
            </a:r>
          </a:p>
        </p:txBody>
      </p:sp>
      <p:sp>
        <p:nvSpPr>
          <p:cNvPr id="181" name="Dikdörtgen 2"/>
          <p:cNvSpPr txBox="1"/>
          <p:nvPr/>
        </p:nvSpPr>
        <p:spPr>
          <a:xfrm>
            <a:off x="4675463" y="2632727"/>
            <a:ext cx="5977974" cy="2885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marL="615950" indent="-476250">
              <a:buClr>
                <a:srgbClr val="333333"/>
              </a:buClr>
              <a:buSzPct val="100000"/>
              <a:buFont typeface="Verdana"/>
              <a:buChar char="•"/>
              <a:defRPr>
                <a:solidFill>
                  <a:srgbClr val="FFFFFF"/>
                </a:solidFill>
              </a:defRPr>
            </a:pPr>
            <a:r>
              <a:t>Kaynaklara ulaşımı hızlandırmak.</a:t>
            </a:r>
          </a:p>
          <a:p>
            <a:pPr marL="615950" indent="-476250">
              <a:buClr>
                <a:srgbClr val="333333"/>
              </a:buClr>
              <a:buSzPct val="100000"/>
              <a:buFont typeface="Verdana"/>
              <a:buChar char="•"/>
              <a:defRPr>
                <a:solidFill>
                  <a:srgbClr val="FFFFFF"/>
                </a:solidFill>
              </a:defRPr>
            </a:pPr>
          </a:p>
          <a:p>
            <a:pPr marL="615950" indent="-476250">
              <a:buClr>
                <a:srgbClr val="333333"/>
              </a:buClr>
              <a:buSzPct val="100000"/>
              <a:buFont typeface="Verdana"/>
              <a:buChar char="•"/>
              <a:defRPr>
                <a:solidFill>
                  <a:srgbClr val="FFFFFF"/>
                </a:solidFill>
              </a:defRPr>
            </a:pPr>
            <a:r>
              <a:t>İnternet kullanımını ve politikalara uygun bağlarınların gerçekleştirildiğini kontrol etmek.</a:t>
            </a:r>
          </a:p>
          <a:p>
            <a:pPr marL="615950" indent="-476250">
              <a:buClr>
                <a:srgbClr val="333333"/>
              </a:buClr>
              <a:buSzPct val="100000"/>
              <a:buFont typeface="Verdana"/>
              <a:buChar char="•"/>
              <a:defRPr>
                <a:solidFill>
                  <a:srgbClr val="FFFFFF"/>
                </a:solidFill>
              </a:defRPr>
            </a:pPr>
          </a:p>
          <a:p>
            <a:pPr marL="615950" indent="-476250">
              <a:buClr>
                <a:srgbClr val="333333"/>
              </a:buClr>
              <a:buSzPct val="100000"/>
              <a:buFont typeface="Verdana"/>
              <a:buChar char="•"/>
              <a:defRPr>
                <a:solidFill>
                  <a:srgbClr val="FFFFFF"/>
                </a:solidFill>
              </a:defRPr>
            </a:pPr>
            <a:r>
              <a:t>Özel güvenlik kontrolü mekanizmalarını Bypass etmek.</a:t>
            </a:r>
          </a:p>
          <a:p>
            <a:pPr marL="615950" indent="-476250">
              <a:buClr>
                <a:srgbClr val="333333"/>
              </a:buClr>
              <a:buSzPct val="100000"/>
              <a:buFont typeface="Verdana"/>
              <a:buChar char="•"/>
              <a:defRPr>
                <a:solidFill>
                  <a:srgbClr val="FFFFFF"/>
                </a:solidFill>
              </a:defRPr>
            </a:pPr>
          </a:p>
          <a:p>
            <a:pPr marL="615950" indent="-476250">
              <a:buClr>
                <a:srgbClr val="333333"/>
              </a:buClr>
              <a:buSzPct val="100000"/>
              <a:buFont typeface="Verdana"/>
              <a:buChar char="•"/>
              <a:defRPr>
                <a:solidFill>
                  <a:srgbClr val="FFFFFF"/>
                </a:solidFill>
              </a:defRPr>
            </a:pPr>
            <a:r>
              <a:t>Virüs ve zararlı yazılım taraması gerçekleştirmek.</a:t>
            </a:r>
          </a:p>
          <a:p>
            <a:pPr marL="615950" indent="-476250">
              <a:buClr>
                <a:srgbClr val="333333"/>
              </a:buClr>
              <a:buSzPct val="100000"/>
              <a:buFont typeface="Verdana"/>
              <a:buChar char="•"/>
              <a:defRPr>
                <a:solidFill>
                  <a:srgbClr val="FFFFFF"/>
                </a:solidFill>
              </a:defRPr>
            </a:pPr>
          </a:p>
          <a:p>
            <a:pPr marL="615950" indent="-476250">
              <a:buClr>
                <a:srgbClr val="333333"/>
              </a:buClr>
              <a:buSzPct val="100000"/>
              <a:buFont typeface="Verdana"/>
              <a:buChar char="•"/>
              <a:defRPr>
                <a:solidFill>
                  <a:srgbClr val="FFFFFF"/>
                </a:solidFill>
              </a:defRPr>
            </a:pPr>
            <a:r>
              <a:t>Kolayca bölgesel yönlendirmelerin yapılması</a:t>
            </a:r>
          </a:p>
        </p:txBody>
      </p:sp>
      <p:pic>
        <p:nvPicPr>
          <p:cNvPr id="182" name="Görüntü" descr="Görüntü"/>
          <p:cNvPicPr>
            <a:picLocks noChangeAspect="1"/>
          </p:cNvPicPr>
          <p:nvPr/>
        </p:nvPicPr>
        <p:blipFill>
          <a:blip r:embed="rId2">
            <a:extLst/>
          </a:blip>
          <a:stretch>
            <a:fillRect/>
          </a:stretch>
        </p:blipFill>
        <p:spPr>
          <a:xfrm>
            <a:off x="1416050" y="2835299"/>
            <a:ext cx="2480296" cy="2480296"/>
          </a:xfrm>
          <a:prstGeom prst="rect">
            <a:avLst/>
          </a:prstGeom>
          <a:ln w="12700">
            <a:miter lim="400000"/>
          </a:ln>
        </p:spPr>
      </p:pic>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5" name="Başlık 12"/>
          <p:cNvSpPr txBox="1"/>
          <p:nvPr>
            <p:ph type="title"/>
          </p:nvPr>
        </p:nvSpPr>
        <p:spPr>
          <a:xfrm>
            <a:off x="909835" y="188639"/>
            <a:ext cx="9361042" cy="1515618"/>
          </a:xfrm>
          <a:prstGeom prst="rect">
            <a:avLst/>
          </a:prstGeom>
        </p:spPr>
        <p:txBody>
          <a:bodyPr/>
          <a:lstStyle/>
          <a:p>
            <a:pPr/>
            <a:r>
              <a:t>Firewall nedir?</a:t>
            </a:r>
          </a:p>
        </p:txBody>
      </p:sp>
      <p:sp>
        <p:nvSpPr>
          <p:cNvPr id="116" name="İçerik Yer Tutucusu 13"/>
          <p:cNvSpPr txBox="1"/>
          <p:nvPr>
            <p:ph type="body" sz="half" idx="1"/>
          </p:nvPr>
        </p:nvSpPr>
        <p:spPr>
          <a:xfrm>
            <a:off x="909835" y="1704256"/>
            <a:ext cx="5976666" cy="5153745"/>
          </a:xfrm>
          <a:prstGeom prst="rect">
            <a:avLst/>
          </a:prstGeom>
        </p:spPr>
        <p:txBody>
          <a:bodyPr/>
          <a:lstStyle>
            <a:lvl1pPr marL="0" indent="0">
              <a:buSzTx/>
              <a:buNone/>
            </a:lvl1pPr>
          </a:lstStyle>
          <a:p>
            <a:pPr/>
            <a:r>
              <a:t>Temel olarak firewall, ağ sistemlerini internet ortamından gelecek kötü kodlar, virüsler, hackerlar ve zararlı web siteleri gibi birçok olumsuz içerikten korumak için tasarlanmış yazılım ve donanımlardır. Firewall, network üzerinde kendisine gelen paketlerin ulaşması gereken yerlere (önceden tanımlanmış kurallarla) gidip gidemeyeceğine karar verir. Güvenlik duvarı üzerinde belirtilmiş kuralla uymayan trafiği engelleyerek koruma sağlanır. Ayrıca birçok firewall, kullanıcıların istek paketlerini ağa gitmeden önce karşılayacağı bir Proxy sunucusuna sahip olabilir veya bir Proxy ile birlikte çalışabilirler.</a:t>
            </a:r>
          </a:p>
        </p:txBody>
      </p:sp>
      <p:pic>
        <p:nvPicPr>
          <p:cNvPr id="117" name="Resim 4" descr="Resim 4"/>
          <p:cNvPicPr>
            <a:picLocks noChangeAspect="1"/>
          </p:cNvPicPr>
          <p:nvPr/>
        </p:nvPicPr>
        <p:blipFill>
          <a:blip r:embed="rId2">
            <a:extLst/>
          </a:blip>
          <a:stretch>
            <a:fillRect/>
          </a:stretch>
        </p:blipFill>
        <p:spPr>
          <a:xfrm>
            <a:off x="7534571" y="1556791"/>
            <a:ext cx="3960441" cy="4156680"/>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4" name="Hız"/>
          <p:cNvSpPr txBox="1"/>
          <p:nvPr>
            <p:ph type="title"/>
          </p:nvPr>
        </p:nvSpPr>
        <p:spPr>
          <a:xfrm>
            <a:off x="596759" y="260647"/>
            <a:ext cx="10985783" cy="1371601"/>
          </a:xfrm>
          <a:prstGeom prst="rect">
            <a:avLst/>
          </a:prstGeom>
        </p:spPr>
        <p:txBody>
          <a:bodyPr/>
          <a:lstStyle>
            <a:lvl1pPr algn="ctr"/>
          </a:lstStyle>
          <a:p>
            <a:pPr/>
            <a:r>
              <a:t>Hız</a:t>
            </a:r>
          </a:p>
        </p:txBody>
      </p:sp>
      <p:sp>
        <p:nvSpPr>
          <p:cNvPr id="185" name="Dikdörtgen 2"/>
          <p:cNvSpPr txBox="1"/>
          <p:nvPr/>
        </p:nvSpPr>
        <p:spPr>
          <a:xfrm>
            <a:off x="924995" y="2489629"/>
            <a:ext cx="5977973" cy="22250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2100">
                <a:solidFill>
                  <a:srgbClr val="FFFFFF"/>
                </a:solidFill>
              </a:defRPr>
            </a:pPr>
            <a:r>
              <a:t>İnternete erişecek bilgisayar proxy server üzerinden çıkış yapar. </a:t>
            </a:r>
          </a:p>
          <a:p>
            <a:pPr>
              <a:defRPr sz="2100">
                <a:solidFill>
                  <a:srgbClr val="FFFFFF"/>
                </a:solidFill>
              </a:defRPr>
            </a:pPr>
          </a:p>
          <a:p>
            <a:pPr>
              <a:defRPr sz="2100">
                <a:solidFill>
                  <a:srgbClr val="FFFFFF"/>
                </a:solidFill>
              </a:defRPr>
            </a:pPr>
            <a:r>
              <a:t>Böylece çok fazla ziyaret edilen bir sayfa proxy server önbelleğine alınarak istekte bulunan bilgisayara önbelleğinden web sayfasını göndererek erişim hızını artırır.</a:t>
            </a:r>
          </a:p>
        </p:txBody>
      </p:sp>
      <p:pic>
        <p:nvPicPr>
          <p:cNvPr id="186" name="Görüntü" descr="Görüntü"/>
          <p:cNvPicPr>
            <a:picLocks noChangeAspect="1"/>
          </p:cNvPicPr>
          <p:nvPr/>
        </p:nvPicPr>
        <p:blipFill>
          <a:blip r:embed="rId2">
            <a:extLst/>
          </a:blip>
          <a:stretch>
            <a:fillRect/>
          </a:stretch>
        </p:blipFill>
        <p:spPr>
          <a:xfrm>
            <a:off x="7867650" y="2072890"/>
            <a:ext cx="3058518" cy="3058518"/>
          </a:xfrm>
          <a:prstGeom prst="rect">
            <a:avLst/>
          </a:prstGeom>
          <a:ln w="12700">
            <a:miter lim="400000"/>
          </a:ln>
        </p:spPr>
      </p:pic>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8" name="Filtreleme"/>
          <p:cNvSpPr txBox="1"/>
          <p:nvPr>
            <p:ph type="title"/>
          </p:nvPr>
        </p:nvSpPr>
        <p:spPr>
          <a:xfrm>
            <a:off x="596759" y="260647"/>
            <a:ext cx="10985783" cy="1371601"/>
          </a:xfrm>
          <a:prstGeom prst="rect">
            <a:avLst/>
          </a:prstGeom>
        </p:spPr>
        <p:txBody>
          <a:bodyPr/>
          <a:lstStyle>
            <a:lvl1pPr algn="ctr"/>
          </a:lstStyle>
          <a:p>
            <a:pPr/>
            <a:r>
              <a:t>Filtreleme</a:t>
            </a:r>
          </a:p>
        </p:txBody>
      </p:sp>
      <p:sp>
        <p:nvSpPr>
          <p:cNvPr id="189" name="Dikdörtgen 2"/>
          <p:cNvSpPr txBox="1"/>
          <p:nvPr/>
        </p:nvSpPr>
        <p:spPr>
          <a:xfrm>
            <a:off x="988495" y="2773680"/>
            <a:ext cx="5977973" cy="131064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2100">
                <a:solidFill>
                  <a:srgbClr val="FFFFFF"/>
                </a:solidFill>
              </a:defRPr>
            </a:lvl1pPr>
          </a:lstStyle>
          <a:p>
            <a:pPr/>
            <a:r>
              <a:t>Erişim yapılacak sayalara yasak getirerek kullanıcıların sayfaya erişimini engelleyebilir veya uygunsuz içerik içeren sayfaların uygunsuz bölümlerini temizledikten sonra istekte bulunan bilgisayara gönderebilir</a:t>
            </a:r>
          </a:p>
        </p:txBody>
      </p:sp>
      <p:pic>
        <p:nvPicPr>
          <p:cNvPr id="190" name="Görüntü" descr="Görüntü"/>
          <p:cNvPicPr>
            <a:picLocks noChangeAspect="1"/>
          </p:cNvPicPr>
          <p:nvPr/>
        </p:nvPicPr>
        <p:blipFill>
          <a:blip r:embed="rId2">
            <a:extLst/>
          </a:blip>
          <a:stretch>
            <a:fillRect/>
          </a:stretch>
        </p:blipFill>
        <p:spPr>
          <a:xfrm>
            <a:off x="7804150" y="1930400"/>
            <a:ext cx="3251200" cy="3251200"/>
          </a:xfrm>
          <a:prstGeom prst="rect">
            <a:avLst/>
          </a:prstGeom>
          <a:ln w="12700">
            <a:miter lim="400000"/>
          </a:ln>
        </p:spPr>
      </p:pic>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2" name="Güvenlik"/>
          <p:cNvSpPr txBox="1"/>
          <p:nvPr>
            <p:ph type="title"/>
          </p:nvPr>
        </p:nvSpPr>
        <p:spPr>
          <a:xfrm>
            <a:off x="596759" y="260647"/>
            <a:ext cx="10985783" cy="1371601"/>
          </a:xfrm>
          <a:prstGeom prst="rect">
            <a:avLst/>
          </a:prstGeom>
        </p:spPr>
        <p:txBody>
          <a:bodyPr/>
          <a:lstStyle>
            <a:lvl1pPr algn="ctr"/>
          </a:lstStyle>
          <a:p>
            <a:pPr/>
            <a:r>
              <a:t>Güvenlik</a:t>
            </a:r>
          </a:p>
        </p:txBody>
      </p:sp>
      <p:sp>
        <p:nvSpPr>
          <p:cNvPr id="193" name="Dikdörtgen 2"/>
          <p:cNvSpPr txBox="1"/>
          <p:nvPr/>
        </p:nvSpPr>
        <p:spPr>
          <a:xfrm>
            <a:off x="950395" y="2773679"/>
            <a:ext cx="5977973" cy="22250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2100">
                <a:solidFill>
                  <a:srgbClr val="FFFFFF"/>
                </a:solidFill>
              </a:defRPr>
            </a:pPr>
            <a:r>
              <a:t>Proxy server, virüslü dosyaları otomatik olarak temizleyebilir. </a:t>
            </a:r>
          </a:p>
          <a:p>
            <a:pPr>
              <a:defRPr sz="2100">
                <a:solidFill>
                  <a:srgbClr val="FFFFFF"/>
                </a:solidFill>
              </a:defRPr>
            </a:pPr>
          </a:p>
          <a:p>
            <a:pPr>
              <a:defRPr sz="2100">
                <a:solidFill>
                  <a:srgbClr val="FFFFFF"/>
                </a:solidFill>
              </a:defRPr>
            </a:pPr>
            <a:r>
              <a:t>Ayrıca, ağda hiç kimsenin internete doğrudan erişimi olmadığı için bir virüsü veya zararlı bir programı yayma ihtimalini azaltır, </a:t>
            </a:r>
            <a:r>
              <a:rPr>
                <a:hlinkClick r:id="rId2" invalidUrl="" action="" tgtFrame="" tooltip="" history="1" highlightClick="0" endSnd="0"/>
              </a:rPr>
              <a:t>kötü amaçlı yazılımlara</a:t>
            </a:r>
            <a:r>
              <a:t> karşı filtre uygulayarak güvenliği artırır.</a:t>
            </a:r>
          </a:p>
        </p:txBody>
      </p:sp>
      <p:pic>
        <p:nvPicPr>
          <p:cNvPr id="194" name="Görüntü" descr="Görüntü"/>
          <p:cNvPicPr>
            <a:picLocks noChangeAspect="1"/>
          </p:cNvPicPr>
          <p:nvPr/>
        </p:nvPicPr>
        <p:blipFill>
          <a:blip r:embed="rId3">
            <a:extLst/>
          </a:blip>
          <a:stretch>
            <a:fillRect/>
          </a:stretch>
        </p:blipFill>
        <p:spPr>
          <a:xfrm>
            <a:off x="7683500" y="2457449"/>
            <a:ext cx="2857500" cy="2857501"/>
          </a:xfrm>
          <a:prstGeom prst="rect">
            <a:avLst/>
          </a:prstGeom>
          <a:ln w="12700">
            <a:miter lim="400000"/>
          </a:ln>
        </p:spPr>
      </p:pic>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6" name="Nasıl IP adresleri gizli kalıyor?"/>
          <p:cNvSpPr txBox="1"/>
          <p:nvPr>
            <p:ph type="title"/>
          </p:nvPr>
        </p:nvSpPr>
        <p:spPr>
          <a:xfrm>
            <a:off x="596759" y="260647"/>
            <a:ext cx="10985783" cy="1371601"/>
          </a:xfrm>
          <a:prstGeom prst="rect">
            <a:avLst/>
          </a:prstGeom>
        </p:spPr>
        <p:txBody>
          <a:bodyPr/>
          <a:lstStyle>
            <a:lvl1pPr algn="ctr"/>
          </a:lstStyle>
          <a:p>
            <a:pPr/>
            <a:r>
              <a:t>Nasıl IP adresleri gizli kalıyor?</a:t>
            </a:r>
          </a:p>
        </p:txBody>
      </p:sp>
      <p:sp>
        <p:nvSpPr>
          <p:cNvPr id="197" name="Dikdörtgen 2"/>
          <p:cNvSpPr txBox="1"/>
          <p:nvPr/>
        </p:nvSpPr>
        <p:spPr>
          <a:xfrm>
            <a:off x="1331395" y="2773679"/>
            <a:ext cx="5977973" cy="21361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2000">
                <a:solidFill>
                  <a:srgbClr val="FFFFFF"/>
                </a:solidFill>
              </a:defRPr>
            </a:pPr>
            <a:r>
              <a:t>Bir proxy server ağ içerisindeki kullanıcıların IP adreslerini gizleyerek tüm kullanıcıların tek bir adres üzerinden ağ dışına çıkmasını sağlamaktadır. </a:t>
            </a:r>
          </a:p>
          <a:p>
            <a:pPr>
              <a:defRPr sz="2000">
                <a:solidFill>
                  <a:srgbClr val="FFFFFF"/>
                </a:solidFill>
              </a:defRPr>
            </a:pPr>
          </a:p>
          <a:p>
            <a:pPr>
              <a:defRPr sz="2000">
                <a:solidFill>
                  <a:srgbClr val="FFFFFF"/>
                </a:solidFill>
              </a:defRPr>
            </a:pPr>
            <a:r>
              <a:t>Böylece, saldırıda bulunmak isteyen kullanıcılar iç ağdaki kullanıcıların IP adreslerini göremez.</a:t>
            </a:r>
          </a:p>
        </p:txBody>
      </p:sp>
      <p:pic>
        <p:nvPicPr>
          <p:cNvPr id="198" name="Görüntü" descr="Görüntü"/>
          <p:cNvPicPr>
            <a:picLocks noChangeAspect="1"/>
          </p:cNvPicPr>
          <p:nvPr/>
        </p:nvPicPr>
        <p:blipFill>
          <a:blip r:embed="rId2">
            <a:extLst/>
          </a:blip>
          <a:stretch>
            <a:fillRect/>
          </a:stretch>
        </p:blipFill>
        <p:spPr>
          <a:xfrm>
            <a:off x="8170391" y="2323070"/>
            <a:ext cx="2745259" cy="2745260"/>
          </a:xfrm>
          <a:prstGeom prst="rect">
            <a:avLst/>
          </a:prstGeom>
          <a:ln w="12700">
            <a:miter lim="400000"/>
          </a:ln>
        </p:spPr>
      </p:pic>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0" name="En çok neden kullanılıyor?"/>
          <p:cNvSpPr txBox="1"/>
          <p:nvPr>
            <p:ph type="title"/>
          </p:nvPr>
        </p:nvSpPr>
        <p:spPr>
          <a:xfrm>
            <a:off x="596759" y="260647"/>
            <a:ext cx="10985783" cy="1371601"/>
          </a:xfrm>
          <a:prstGeom prst="rect">
            <a:avLst/>
          </a:prstGeom>
        </p:spPr>
        <p:txBody>
          <a:bodyPr/>
          <a:lstStyle/>
          <a:p>
            <a:pPr/>
            <a:r>
              <a:t>En çok neden kullanılıyor?</a:t>
            </a:r>
          </a:p>
        </p:txBody>
      </p:sp>
      <p:sp>
        <p:nvSpPr>
          <p:cNvPr id="201" name="Dikdörtgen 2"/>
          <p:cNvSpPr txBox="1"/>
          <p:nvPr/>
        </p:nvSpPr>
        <p:spPr>
          <a:xfrm>
            <a:off x="543995" y="3263900"/>
            <a:ext cx="5977973" cy="6756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2000">
                <a:solidFill>
                  <a:srgbClr val="FFFFFF"/>
                </a:solidFill>
              </a:defRPr>
            </a:lvl1pPr>
          </a:lstStyle>
          <a:p>
            <a:pPr/>
            <a:r>
              <a:t>İnternet iletişimlerinde Proxy Server’ların en büyük payı bağlantıların güvenliğini sağlamasıdır.</a:t>
            </a:r>
          </a:p>
        </p:txBody>
      </p:sp>
      <p:pic>
        <p:nvPicPr>
          <p:cNvPr id="202" name="Görüntü" descr="Görüntü"/>
          <p:cNvPicPr>
            <a:picLocks noChangeAspect="1"/>
          </p:cNvPicPr>
          <p:nvPr/>
        </p:nvPicPr>
        <p:blipFill>
          <a:blip r:embed="rId2">
            <a:extLst/>
          </a:blip>
          <a:stretch>
            <a:fillRect/>
          </a:stretch>
        </p:blipFill>
        <p:spPr>
          <a:xfrm>
            <a:off x="6483119" y="2211345"/>
            <a:ext cx="5242803" cy="3203935"/>
          </a:xfrm>
          <a:prstGeom prst="rect">
            <a:avLst/>
          </a:prstGeom>
          <a:ln w="12700">
            <a:miter lim="400000"/>
          </a:ln>
        </p:spPr>
      </p:pic>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4" name="Kaç Çeşit Proxy Server Vardır?"/>
          <p:cNvSpPr txBox="1"/>
          <p:nvPr>
            <p:ph type="title"/>
          </p:nvPr>
        </p:nvSpPr>
        <p:spPr>
          <a:xfrm>
            <a:off x="596759" y="260647"/>
            <a:ext cx="10985783" cy="1371601"/>
          </a:xfrm>
          <a:prstGeom prst="rect">
            <a:avLst/>
          </a:prstGeom>
        </p:spPr>
        <p:txBody>
          <a:bodyPr/>
          <a:lstStyle>
            <a:lvl1pPr algn="ctr"/>
          </a:lstStyle>
          <a:p>
            <a:pPr/>
            <a:r>
              <a:t>Kaç Çeşit Proxy Server Vardır?</a:t>
            </a:r>
          </a:p>
        </p:txBody>
      </p:sp>
      <p:sp>
        <p:nvSpPr>
          <p:cNvPr id="205" name="Dikdörtgen 2"/>
          <p:cNvSpPr txBox="1"/>
          <p:nvPr/>
        </p:nvSpPr>
        <p:spPr>
          <a:xfrm>
            <a:off x="2006396" y="3084978"/>
            <a:ext cx="5977973" cy="1996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2200">
                <a:solidFill>
                  <a:srgbClr val="FFFFFF"/>
                </a:solidFill>
              </a:defRPr>
            </a:pPr>
            <a:r>
              <a:t>1- Saydam Proxy(Transparent),</a:t>
            </a:r>
          </a:p>
          <a:p>
            <a:pPr>
              <a:defRPr sz="2200">
                <a:solidFill>
                  <a:srgbClr val="FFFFFF"/>
                </a:solidFill>
              </a:defRPr>
            </a:pPr>
          </a:p>
          <a:p>
            <a:pPr>
              <a:defRPr sz="2200">
                <a:solidFill>
                  <a:srgbClr val="FFFFFF"/>
                </a:solidFill>
              </a:defRPr>
            </a:pPr>
            <a:r>
              <a:t>2-Anonim Proxy,</a:t>
            </a:r>
          </a:p>
          <a:p>
            <a:pPr>
              <a:defRPr sz="2200">
                <a:solidFill>
                  <a:srgbClr val="FFFFFF"/>
                </a:solidFill>
              </a:defRPr>
            </a:pPr>
          </a:p>
          <a:p>
            <a:pPr>
              <a:defRPr sz="2200">
                <a:solidFill>
                  <a:srgbClr val="FFFFFF"/>
                </a:solidFill>
              </a:defRPr>
            </a:pPr>
            <a:r>
              <a:t>3-Elit Proxy,</a:t>
            </a:r>
          </a:p>
        </p:txBody>
      </p:sp>
      <p:pic>
        <p:nvPicPr>
          <p:cNvPr id="206" name="Görüntü" descr="Görüntü"/>
          <p:cNvPicPr>
            <a:picLocks noChangeAspect="1"/>
          </p:cNvPicPr>
          <p:nvPr/>
        </p:nvPicPr>
        <p:blipFill>
          <a:blip r:embed="rId2">
            <a:extLst/>
          </a:blip>
          <a:stretch>
            <a:fillRect/>
          </a:stretch>
        </p:blipFill>
        <p:spPr>
          <a:xfrm>
            <a:off x="7372350" y="2314232"/>
            <a:ext cx="3717975" cy="3717976"/>
          </a:xfrm>
          <a:prstGeom prst="rect">
            <a:avLst/>
          </a:prstGeom>
          <a:ln w="12700">
            <a:miter lim="400000"/>
          </a:ln>
        </p:spPr>
      </p:pic>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8" name="1- Saydam Proxy(Transparent)"/>
          <p:cNvSpPr txBox="1"/>
          <p:nvPr>
            <p:ph type="title"/>
          </p:nvPr>
        </p:nvSpPr>
        <p:spPr>
          <a:xfrm>
            <a:off x="596759" y="260647"/>
            <a:ext cx="10985783" cy="1371601"/>
          </a:xfrm>
          <a:prstGeom prst="rect">
            <a:avLst/>
          </a:prstGeom>
        </p:spPr>
        <p:txBody>
          <a:bodyPr/>
          <a:lstStyle>
            <a:lvl1pPr algn="ctr"/>
          </a:lstStyle>
          <a:p>
            <a:pPr/>
            <a:r>
              <a:t>1- Saydam Proxy(Transparent)</a:t>
            </a:r>
          </a:p>
        </p:txBody>
      </p:sp>
      <p:sp>
        <p:nvSpPr>
          <p:cNvPr id="209" name="Dikdörtgen 2"/>
          <p:cNvSpPr txBox="1"/>
          <p:nvPr/>
        </p:nvSpPr>
        <p:spPr>
          <a:xfrm>
            <a:off x="802492" y="2545750"/>
            <a:ext cx="5977973" cy="2631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a:solidFill>
                  <a:srgbClr val="FFFFFF"/>
                </a:solidFill>
              </a:defRPr>
            </a:pPr>
          </a:p>
          <a:p>
            <a:pPr>
              <a:defRPr>
                <a:solidFill>
                  <a:srgbClr val="FFFFFF"/>
                </a:solidFill>
              </a:defRPr>
            </a:pPr>
            <a:r>
              <a:t>    Güvenliği az olan siteler için kullanılır.  </a:t>
            </a:r>
          </a:p>
          <a:p>
            <a:pPr>
              <a:defRPr>
                <a:solidFill>
                  <a:srgbClr val="FFFFFF"/>
                </a:solidFill>
              </a:defRPr>
            </a:pPr>
          </a:p>
          <a:p>
            <a:pPr>
              <a:defRPr>
                <a:solidFill>
                  <a:srgbClr val="FFFFFF"/>
                </a:solidFill>
              </a:defRPr>
            </a:pPr>
            <a:r>
              <a:t>Bu tür proxy server’lar kullanıcının taleplerini ilgili siteye iletirken kendisini gizleyerek kullanıcının bilgileri ile iletir. Karşı taraf isteğin proxy server’dan geldiğini anlayamaz. </a:t>
            </a:r>
          </a:p>
          <a:p>
            <a:pPr>
              <a:defRPr>
                <a:solidFill>
                  <a:srgbClr val="FFFFFF"/>
                </a:solidFill>
              </a:defRPr>
            </a:pPr>
          </a:p>
          <a:p>
            <a:pPr>
              <a:defRPr>
                <a:solidFill>
                  <a:srgbClr val="FFFFFF"/>
                </a:solidFill>
              </a:defRPr>
            </a:pPr>
            <a:r>
              <a:t>Özellikle belirli IP adresine sahip kullanıcıların erişimine izin verilen sistemlere erişim için kullanılır.</a:t>
            </a:r>
          </a:p>
        </p:txBody>
      </p:sp>
      <p:pic>
        <p:nvPicPr>
          <p:cNvPr id="210" name="Görüntü" descr="Görüntü"/>
          <p:cNvPicPr>
            <a:picLocks noChangeAspect="1"/>
          </p:cNvPicPr>
          <p:nvPr/>
        </p:nvPicPr>
        <p:blipFill>
          <a:blip r:embed="rId2">
            <a:extLst/>
          </a:blip>
          <a:stretch>
            <a:fillRect/>
          </a:stretch>
        </p:blipFill>
        <p:spPr>
          <a:xfrm>
            <a:off x="7641438" y="2432720"/>
            <a:ext cx="2857501" cy="2857501"/>
          </a:xfrm>
          <a:prstGeom prst="rect">
            <a:avLst/>
          </a:prstGeom>
          <a:ln w="12700">
            <a:miter lim="400000"/>
          </a:ln>
        </p:spPr>
      </p:pic>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2" name="2-Anonim Proxy"/>
          <p:cNvSpPr txBox="1"/>
          <p:nvPr>
            <p:ph type="title"/>
          </p:nvPr>
        </p:nvSpPr>
        <p:spPr>
          <a:xfrm>
            <a:off x="596759" y="260647"/>
            <a:ext cx="10985783" cy="1371601"/>
          </a:xfrm>
          <a:prstGeom prst="rect">
            <a:avLst/>
          </a:prstGeom>
        </p:spPr>
        <p:txBody>
          <a:bodyPr/>
          <a:lstStyle>
            <a:lvl1pPr algn="ctr"/>
          </a:lstStyle>
          <a:p>
            <a:pPr/>
            <a:r>
              <a:t>2-Anonim Proxy</a:t>
            </a:r>
          </a:p>
        </p:txBody>
      </p:sp>
      <p:sp>
        <p:nvSpPr>
          <p:cNvPr id="213" name="Dikdörtgen 2"/>
          <p:cNvSpPr txBox="1"/>
          <p:nvPr/>
        </p:nvSpPr>
        <p:spPr>
          <a:xfrm>
            <a:off x="942753" y="1952302"/>
            <a:ext cx="5977973" cy="3393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a:solidFill>
                  <a:srgbClr val="FFFFFF"/>
                </a:solidFill>
              </a:defRPr>
            </a:pPr>
          </a:p>
          <a:p>
            <a:pPr>
              <a:defRPr>
                <a:solidFill>
                  <a:srgbClr val="FFFFFF"/>
                </a:solidFill>
              </a:defRPr>
            </a:pPr>
            <a:r>
              <a:t>    Anonymous proxy server’lar web server olarak da adlandırılır. Internet ve LAN’larda çoğunlukla kullanılan proxy server’dır.</a:t>
            </a:r>
          </a:p>
          <a:p>
            <a:pPr>
              <a:defRPr>
                <a:solidFill>
                  <a:srgbClr val="FFFFFF"/>
                </a:solidFill>
              </a:defRPr>
            </a:pPr>
          </a:p>
          <a:p>
            <a:pPr>
              <a:defRPr>
                <a:solidFill>
                  <a:srgbClr val="FFFFFF"/>
                </a:solidFill>
              </a:defRPr>
            </a:pPr>
            <a:r>
              <a:t>Çoğunlukla web gezintilerinde iç ağdaki kullanıcıların IP adreslerini gizleyerek tek bir 1P adresinden erişim sağlar. </a:t>
            </a:r>
          </a:p>
          <a:p>
            <a:pPr>
              <a:defRPr>
                <a:solidFill>
                  <a:srgbClr val="FFFFFF"/>
                </a:solidFill>
              </a:defRPr>
            </a:pPr>
          </a:p>
          <a:p>
            <a:pPr>
              <a:defRPr>
                <a:solidFill>
                  <a:srgbClr val="FFFFFF"/>
                </a:solidFill>
              </a:defRPr>
            </a:pPr>
            <a:r>
              <a:t>Kullanıcı proxy server arkasında kalır. Ancak, erişilen internet sitesine erişim bilgileri olarak proxy server ve kullanıcının bilgileri gönderilir. </a:t>
            </a:r>
          </a:p>
          <a:p>
            <a:pPr>
              <a:defRPr>
                <a:solidFill>
                  <a:srgbClr val="FFFFFF"/>
                </a:solidFill>
              </a:defRPr>
            </a:pPr>
          </a:p>
          <a:p>
            <a:pPr>
              <a:defRPr>
                <a:solidFill>
                  <a:srgbClr val="FFFFFF"/>
                </a:solidFill>
              </a:defRPr>
            </a:pPr>
            <a:r>
              <a:t>İlk bakışta sadece proxy server bilgileri görünse de detaylı inceleme ile kullanıcının bilgileri de görülebilir.</a:t>
            </a:r>
          </a:p>
        </p:txBody>
      </p:sp>
      <p:pic>
        <p:nvPicPr>
          <p:cNvPr id="214" name="Görüntü" descr="Görüntü"/>
          <p:cNvPicPr>
            <a:picLocks noChangeAspect="1"/>
          </p:cNvPicPr>
          <p:nvPr/>
        </p:nvPicPr>
        <p:blipFill>
          <a:blip r:embed="rId2">
            <a:extLst/>
          </a:blip>
          <a:stretch>
            <a:fillRect/>
          </a:stretch>
        </p:blipFill>
        <p:spPr>
          <a:xfrm>
            <a:off x="7815379" y="2043805"/>
            <a:ext cx="3275953" cy="3210434"/>
          </a:xfrm>
          <a:prstGeom prst="rect">
            <a:avLst/>
          </a:prstGeom>
          <a:ln w="12700">
            <a:miter lim="400000"/>
          </a:ln>
        </p:spPr>
      </p:pic>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6" name="3-Elit Proxy"/>
          <p:cNvSpPr txBox="1"/>
          <p:nvPr>
            <p:ph type="title"/>
          </p:nvPr>
        </p:nvSpPr>
        <p:spPr>
          <a:xfrm>
            <a:off x="596759" y="260647"/>
            <a:ext cx="10985783" cy="1371601"/>
          </a:xfrm>
          <a:prstGeom prst="rect">
            <a:avLst/>
          </a:prstGeom>
        </p:spPr>
        <p:txBody>
          <a:bodyPr/>
          <a:lstStyle>
            <a:lvl1pPr algn="ctr"/>
          </a:lstStyle>
          <a:p>
            <a:pPr/>
            <a:r>
              <a:t>3-Elit Proxy</a:t>
            </a:r>
          </a:p>
        </p:txBody>
      </p:sp>
      <p:sp>
        <p:nvSpPr>
          <p:cNvPr id="217" name="Dikdörtgen 2"/>
          <p:cNvSpPr txBox="1"/>
          <p:nvPr/>
        </p:nvSpPr>
        <p:spPr>
          <a:xfrm>
            <a:off x="1001195" y="2853672"/>
            <a:ext cx="5977973" cy="2631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a:solidFill>
                  <a:srgbClr val="FFFFFF"/>
                </a:solidFill>
              </a:defRPr>
            </a:pPr>
            <a:r>
              <a:t>   Bu tip proxy server’da bir siteye erişim sağlayan kullanıcının 1P adresi dışındaki bilgileri (kullandığı tarayıcı, işletim sistemi gibi) erişilen siteye gönderilir. </a:t>
            </a:r>
          </a:p>
          <a:p>
            <a:pPr>
              <a:defRPr>
                <a:solidFill>
                  <a:srgbClr val="FFFFFF"/>
                </a:solidFill>
              </a:defRPr>
            </a:pPr>
          </a:p>
          <a:p>
            <a:pPr>
              <a:defRPr>
                <a:solidFill>
                  <a:srgbClr val="FFFFFF"/>
                </a:solidFill>
              </a:defRPr>
            </a:pPr>
            <a:r>
              <a:t>Kullanım sayısı çok azdır. </a:t>
            </a:r>
          </a:p>
          <a:p>
            <a:pPr>
              <a:defRPr>
                <a:solidFill>
                  <a:srgbClr val="FFFFFF"/>
                </a:solidFill>
              </a:defRPr>
            </a:pPr>
          </a:p>
          <a:p>
            <a:pPr>
              <a:defRPr>
                <a:solidFill>
                  <a:srgbClr val="FFFFFF"/>
                </a:solidFill>
              </a:defRPr>
            </a:pPr>
            <a:r>
              <a:t>Bu tip server’lar kötü amaçlar ile kullanılmaya başlandığı için kullanımında bazı kısıtlamalar getirilmiş, bazı ülkelerde kullanımı özel izine bağlanmış ve kullanan kişilerin bilgilerinin 5 yıl saklanma zorunluluğu getirilmiştir.</a:t>
            </a:r>
          </a:p>
        </p:txBody>
      </p:sp>
      <p:pic>
        <p:nvPicPr>
          <p:cNvPr id="218" name="Görüntü" descr="Görüntü"/>
          <p:cNvPicPr>
            <a:picLocks noChangeAspect="1"/>
          </p:cNvPicPr>
          <p:nvPr/>
        </p:nvPicPr>
        <p:blipFill>
          <a:blip r:embed="rId2">
            <a:extLst/>
          </a:blip>
          <a:stretch>
            <a:fillRect/>
          </a:stretch>
        </p:blipFill>
        <p:spPr>
          <a:xfrm>
            <a:off x="8155727" y="2245706"/>
            <a:ext cx="2857501" cy="2857501"/>
          </a:xfrm>
          <a:prstGeom prst="rect">
            <a:avLst/>
          </a:prstGeom>
          <a:ln w="12700">
            <a:miter lim="400000"/>
          </a:ln>
        </p:spPr>
      </p:pic>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9" name="İçerik Yer Tutucusu 13"/>
          <p:cNvSpPr txBox="1"/>
          <p:nvPr>
            <p:ph type="body" sz="half" idx="1"/>
          </p:nvPr>
        </p:nvSpPr>
        <p:spPr>
          <a:xfrm>
            <a:off x="5446339" y="1556792"/>
            <a:ext cx="5976666" cy="5153744"/>
          </a:xfrm>
          <a:prstGeom prst="rect">
            <a:avLst/>
          </a:prstGeom>
        </p:spPr>
        <p:txBody>
          <a:bodyPr/>
          <a:lstStyle/>
          <a:p>
            <a:pPr marL="0" indent="0">
              <a:buSzTx/>
              <a:buNone/>
            </a:pPr>
            <a:r>
              <a:t> Firewall lar yazılım ya da donanım şeklinde olabilirler. Yazılım firewallar genellikle ev kullanıcıları içindir. Donanım firewall lar ise genellikle ağ sistemlerini korumak için kullanılırlar.</a:t>
            </a:r>
            <a:br/>
            <a:br/>
            <a:r>
              <a:t>Firewall lar hangi verinin zararsız hangi verinin zararsız olduğunu anlamak için gelişmiş yazılımlar kullanırlar ve bu yazılımların sürekli güncel tutulması gerekir.</a:t>
            </a:r>
            <a:br/>
          </a:p>
        </p:txBody>
      </p:sp>
      <p:pic>
        <p:nvPicPr>
          <p:cNvPr id="120" name="Resim 8" descr="Resim 8"/>
          <p:cNvPicPr>
            <a:picLocks noChangeAspect="1"/>
          </p:cNvPicPr>
          <p:nvPr/>
        </p:nvPicPr>
        <p:blipFill>
          <a:blip r:embed="rId2">
            <a:extLst/>
          </a:blip>
          <a:stretch>
            <a:fillRect/>
          </a:stretch>
        </p:blipFill>
        <p:spPr>
          <a:xfrm>
            <a:off x="837828" y="1844824"/>
            <a:ext cx="4063380" cy="2708920"/>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2" name="İçerik Yer Tutucusu 2"/>
          <p:cNvSpPr txBox="1"/>
          <p:nvPr>
            <p:ph type="body" idx="1"/>
          </p:nvPr>
        </p:nvSpPr>
        <p:spPr>
          <a:xfrm>
            <a:off x="991284" y="1752600"/>
            <a:ext cx="10206257" cy="4836367"/>
          </a:xfrm>
          <a:prstGeom prst="rect">
            <a:avLst/>
          </a:prstGeom>
        </p:spPr>
        <p:txBody>
          <a:bodyPr/>
          <a:lstStyle/>
          <a:p>
            <a:pPr marL="0" indent="0">
              <a:buSzTx/>
              <a:buNone/>
            </a:pPr>
            <a:r>
              <a:t>Firewall’lar ilk resimde gösterildiği gibi veri paketlerinin geçişine izin verir ya da reddeder. Buna paket filtrelemesi denir. Firewall’lar ağ trafiğini denetlemek için birkaç method kullanırlar. Paket filtrelemesi de bunlardan biridir. Diğer metodlar vekil sevisleri (proxy service) ve ayrıntılı inceleme (stateful inspection) dir. Vekil servisleri kısaca, verinin bir firewall a gönderildikten sonra alınması, ayrıntılı inceleme ise paketlerin karşılaştırılması esasına dayanır. Bu methodta veri paketleri daha önceden zararlı kod olarak yazılıma tanıtılmış karakter dizileri ile karşılaştırılır. Eğer bir eşleme gerçekleşirse paketleri zararlı olarak işaretler ve geçişine izin verilmez.</a:t>
            </a:r>
            <a:br/>
          </a:p>
        </p:txBody>
      </p:sp>
      <p:sp>
        <p:nvSpPr>
          <p:cNvPr id="123" name="Unvan 4"/>
          <p:cNvSpPr txBox="1"/>
          <p:nvPr>
            <p:ph type="title"/>
          </p:nvPr>
        </p:nvSpPr>
        <p:spPr>
          <a:xfrm>
            <a:off x="991285" y="260647"/>
            <a:ext cx="9144001" cy="1371601"/>
          </a:xfrm>
          <a:prstGeom prst="rect">
            <a:avLst/>
          </a:prstGeom>
        </p:spPr>
        <p:txBody>
          <a:bodyPr/>
          <a:lstStyle/>
          <a:p>
            <a:pPr/>
            <a:r>
              <a:t>Firewall nasıl çalışır?</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5" name="Başlık 12"/>
          <p:cNvSpPr txBox="1"/>
          <p:nvPr>
            <p:ph type="title"/>
          </p:nvPr>
        </p:nvSpPr>
        <p:spPr>
          <a:xfrm>
            <a:off x="1522413" y="381000"/>
            <a:ext cx="9144001" cy="1371600"/>
          </a:xfrm>
          <a:prstGeom prst="rect">
            <a:avLst/>
          </a:prstGeom>
        </p:spPr>
        <p:txBody>
          <a:bodyPr/>
          <a:lstStyle/>
          <a:p>
            <a:pPr/>
            <a:r>
              <a:t>Firewall konfigürasyonu</a:t>
            </a:r>
          </a:p>
        </p:txBody>
      </p:sp>
      <p:sp>
        <p:nvSpPr>
          <p:cNvPr id="126" name="İçerik Yer Tutucusu 2"/>
          <p:cNvSpPr txBox="1"/>
          <p:nvPr>
            <p:ph type="body" idx="1"/>
          </p:nvPr>
        </p:nvSpPr>
        <p:spPr>
          <a:xfrm>
            <a:off x="1504780" y="1905000"/>
            <a:ext cx="10206257" cy="4836367"/>
          </a:xfrm>
          <a:prstGeom prst="rect">
            <a:avLst/>
          </a:prstGeom>
        </p:spPr>
        <p:txBody>
          <a:bodyPr/>
          <a:lstStyle/>
          <a:p>
            <a:pPr marL="0" indent="0">
              <a:buSzTx/>
              <a:buNone/>
            </a:pPr>
            <a:r>
              <a:t>Firewall’lar ön tanımlı bir konfigürasyonla gelirler. Belli başlı filtreleme kuralları mevcuttur. Ancak yönetici bu kuralları değiştirebilir, ekleme ve çıkarma yapabilir. Kurallar pek çok yöntemle belirlenebilir. Bu yöntemler:</a:t>
            </a:r>
            <a:br/>
          </a:p>
          <a:p>
            <a:pPr/>
            <a:r>
              <a:t>IP adresleri</a:t>
            </a:r>
          </a:p>
          <a:p>
            <a:pPr/>
            <a:r>
              <a:t>Alan adları(Domain names)</a:t>
            </a:r>
          </a:p>
          <a:p>
            <a:pPr/>
            <a:r>
              <a:t>Protokoller(IP, TCP, HTTP, FTP, UDP, ICMP, SMTP,SNMP, TELNET)</a:t>
            </a:r>
          </a:p>
          <a:p>
            <a:pPr/>
            <a:r>
              <a:t>Portlar</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8" name="Başlık 12"/>
          <p:cNvSpPr txBox="1"/>
          <p:nvPr>
            <p:ph type="title"/>
          </p:nvPr>
        </p:nvSpPr>
        <p:spPr>
          <a:xfrm>
            <a:off x="531759" y="-174848"/>
            <a:ext cx="9144001" cy="1371601"/>
          </a:xfrm>
          <a:prstGeom prst="rect">
            <a:avLst/>
          </a:prstGeom>
        </p:spPr>
        <p:txBody>
          <a:bodyPr/>
          <a:lstStyle/>
          <a:p>
            <a:pPr/>
            <a:r>
              <a:t>Firewall’a neden ihtiyaç duyarız?</a:t>
            </a:r>
          </a:p>
        </p:txBody>
      </p:sp>
      <p:sp>
        <p:nvSpPr>
          <p:cNvPr id="129" name="İçerik Yer Tutucusu 2"/>
          <p:cNvSpPr txBox="1"/>
          <p:nvPr>
            <p:ph type="body" idx="1"/>
          </p:nvPr>
        </p:nvSpPr>
        <p:spPr>
          <a:xfrm>
            <a:off x="515875" y="1200199"/>
            <a:ext cx="10225135" cy="5400601"/>
          </a:xfrm>
          <a:prstGeom prst="rect">
            <a:avLst/>
          </a:prstGeom>
        </p:spPr>
        <p:txBody>
          <a:bodyPr/>
          <a:lstStyle/>
          <a:p>
            <a:pPr marL="0" indent="0">
              <a:buSzTx/>
              <a:buNone/>
            </a:pPr>
            <a:r>
              <a:t>Bilgisayar kullanıcıları sadece virüs tehdidi altında değildirler. Aynı zamanda bilgisayarınızdaki kişisel verilerinizde bir güvenlik riski oluşturur. İşte firewall larla korunabileceğimiz diğer tehditler:</a:t>
            </a:r>
            <a:br/>
          </a:p>
          <a:p>
            <a:pPr marL="0" indent="0">
              <a:buSzTx/>
              <a:buNone/>
            </a:pPr>
            <a:r>
              <a:t>Uzaktan erişim</a:t>
            </a:r>
            <a:br/>
            <a:r>
              <a:t>Aplication backdoors - arkakapı uygulamaları</a:t>
            </a:r>
            <a:br/>
            <a:r>
              <a:t>Dos (denial of service) atakları</a:t>
            </a:r>
            <a:br/>
            <a:r>
              <a:t>Eposta protokolü oturum çalınması</a:t>
            </a:r>
            <a:br/>
            <a:r>
              <a:t>İşletim sistemi hataları</a:t>
            </a:r>
            <a:br/>
            <a:r>
              <a:t>Eposta bombaları</a:t>
            </a:r>
            <a:br/>
            <a:r>
              <a:t>Bilgisayar virüsleri</a:t>
            </a:r>
            <a:br/>
            <a:r>
              <a:t>Spam - Zararlı epostalar</a:t>
            </a:r>
            <a:br/>
            <a:r>
              <a:t>Kaynak saptırma</a:t>
            </a:r>
          </a:p>
        </p:txBody>
      </p:sp>
      <p:pic>
        <p:nvPicPr>
          <p:cNvPr id="130" name="Resim 1" descr="Resim 1"/>
          <p:cNvPicPr>
            <a:picLocks noChangeAspect="1"/>
          </p:cNvPicPr>
          <p:nvPr/>
        </p:nvPicPr>
        <p:blipFill>
          <a:blip r:embed="rId2">
            <a:extLst/>
          </a:blip>
          <a:stretch>
            <a:fillRect/>
          </a:stretch>
        </p:blipFill>
        <p:spPr>
          <a:xfrm>
            <a:off x="6454452" y="2492896"/>
            <a:ext cx="5632625" cy="3168353"/>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2" name="Başlık 12"/>
          <p:cNvSpPr txBox="1"/>
          <p:nvPr>
            <p:ph type="title"/>
          </p:nvPr>
        </p:nvSpPr>
        <p:spPr>
          <a:xfrm>
            <a:off x="991285" y="367666"/>
            <a:ext cx="9144001" cy="1371601"/>
          </a:xfrm>
          <a:prstGeom prst="rect">
            <a:avLst/>
          </a:prstGeom>
        </p:spPr>
        <p:txBody>
          <a:bodyPr/>
          <a:lstStyle/>
          <a:p>
            <a:pPr/>
            <a:r>
              <a:t>Firewall’un sağladığı korumalar</a:t>
            </a:r>
          </a:p>
        </p:txBody>
      </p:sp>
      <p:sp>
        <p:nvSpPr>
          <p:cNvPr id="133" name="İçerik Yer Tutucusu 2"/>
          <p:cNvSpPr txBox="1"/>
          <p:nvPr>
            <p:ph type="body" idx="1"/>
          </p:nvPr>
        </p:nvSpPr>
        <p:spPr>
          <a:xfrm>
            <a:off x="991284" y="1752600"/>
            <a:ext cx="10206257" cy="4836367"/>
          </a:xfrm>
          <a:prstGeom prst="rect">
            <a:avLst/>
          </a:prstGeom>
        </p:spPr>
        <p:txBody>
          <a:bodyPr/>
          <a:lstStyle/>
          <a:p>
            <a:pPr marL="0" indent="0">
              <a:buSzTx/>
              <a:buNone/>
              <a:defRPr u="sng"/>
            </a:pPr>
            <a:r>
              <a:t>1-Uygulama izleme sistemi</a:t>
            </a:r>
            <a:br/>
            <a:br/>
            <a:r>
              <a:rPr u="none"/>
              <a:t>Sisteminizde çalışan programları kontrol ederler ve firewall izni olmadan hiçbir programın çalışmasına izin vermezler.</a:t>
            </a:r>
            <a:br>
              <a:rPr u="none"/>
            </a:br>
            <a:r>
              <a:rPr u="none"/>
              <a:t>Programın açılışına,verdiği uyarılara göre size bilgi ve sizin firewall’a verdiğiniz komut kontrolünde programların uyarılarını kontrol altında tutarlar.</a:t>
            </a:r>
            <a:br>
              <a:rPr u="none"/>
            </a:br>
            <a:br>
              <a:rPr u="none"/>
            </a:br>
            <a:r>
              <a:t>2-Bileşenleri Gözleme Sistemi</a:t>
            </a:r>
            <a:br/>
            <a:br/>
            <a:r>
              <a:rPr u="none"/>
              <a:t>Bilgisayarda kurulu olan yazılımların listesini çıkararak yazılımların Sürüm (Version), İzin, Kampanya, Tanımlama gibi </a:t>
            </a:r>
            <a:br>
              <a:rPr u="none"/>
            </a:br>
            <a:r>
              <a:rPr u="none"/>
              <a:t>tüm özelliklerinin dökümünü yapar ve tüm yazılım bileşenlerini denetim altına alarak zararlı kod içerip içermediklerini sürekli olarak denetler.</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5" name="İçerik Yer Tutucusu 2"/>
          <p:cNvSpPr txBox="1"/>
          <p:nvPr>
            <p:ph type="body" sz="half" idx="1"/>
          </p:nvPr>
        </p:nvSpPr>
        <p:spPr>
          <a:xfrm>
            <a:off x="981845" y="1052736"/>
            <a:ext cx="6336704" cy="4836367"/>
          </a:xfrm>
          <a:prstGeom prst="rect">
            <a:avLst/>
          </a:prstGeom>
        </p:spPr>
        <p:txBody>
          <a:bodyPr/>
          <a:lstStyle/>
          <a:p>
            <a:pPr marL="0" indent="0">
              <a:buSzTx/>
              <a:buNone/>
              <a:defRPr u="sng"/>
            </a:pPr>
            <a:r>
              <a:t>3-Ağ İzleme Sistemi</a:t>
            </a:r>
            <a:br/>
            <a:br/>
            <a:r>
              <a:rPr u="none"/>
              <a:t>Bu bölümde ise bilgisayarınızın ağ trafiğini kontrol ederek bilgisayara sağlanmaya çalışan zararlı internet erişimleri ile truva yazılımlarını engelleyerek koruma sağlar.</a:t>
            </a:r>
            <a:br>
              <a:rPr u="none"/>
            </a:br>
            <a:br>
              <a:rPr u="none"/>
            </a:br>
            <a:r>
              <a:t>4-Uygulama Davranış Analizi</a:t>
            </a:r>
            <a:br/>
            <a:br/>
            <a:r>
              <a:rPr u="none"/>
              <a:t>Dördüncü bölümde, yazılımın uygulama davranışlarını denetim altına alarak sürekli yazılımı test eder ve yazılımın en üst düzeyde çalışmasına olanak sağlar.</a:t>
            </a:r>
          </a:p>
        </p:txBody>
      </p:sp>
      <p:pic>
        <p:nvPicPr>
          <p:cNvPr id="136" name="Resim 2" descr="Resim 2"/>
          <p:cNvPicPr>
            <a:picLocks noChangeAspect="1"/>
          </p:cNvPicPr>
          <p:nvPr/>
        </p:nvPicPr>
        <p:blipFill>
          <a:blip r:embed="rId2">
            <a:extLst/>
          </a:blip>
          <a:stretch>
            <a:fillRect/>
          </a:stretch>
        </p:blipFill>
        <p:spPr>
          <a:xfrm>
            <a:off x="7750595" y="1692918"/>
            <a:ext cx="3886201" cy="3556001"/>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8" name="Başlık 1"/>
          <p:cNvSpPr txBox="1"/>
          <p:nvPr>
            <p:ph type="title"/>
          </p:nvPr>
        </p:nvSpPr>
        <p:spPr>
          <a:xfrm>
            <a:off x="1522413" y="381000"/>
            <a:ext cx="9144001" cy="1371600"/>
          </a:xfrm>
          <a:prstGeom prst="rect">
            <a:avLst/>
          </a:prstGeom>
        </p:spPr>
        <p:txBody>
          <a:bodyPr/>
          <a:lstStyle>
            <a:lvl1pPr>
              <a:defRPr sz="4400"/>
            </a:lvl1pPr>
          </a:lstStyle>
          <a:p>
            <a:pPr/>
            <a:r>
              <a:t>Firewall çeşitleri</a:t>
            </a:r>
          </a:p>
        </p:txBody>
      </p:sp>
      <p:sp>
        <p:nvSpPr>
          <p:cNvPr id="139" name="Metin Yer Tutucusu 2"/>
          <p:cNvSpPr txBox="1"/>
          <p:nvPr>
            <p:ph type="body" sz="quarter" idx="1"/>
          </p:nvPr>
        </p:nvSpPr>
        <p:spPr>
          <a:xfrm>
            <a:off x="1522410" y="1905000"/>
            <a:ext cx="4416554" cy="762000"/>
          </a:xfrm>
          <a:prstGeom prst="rect">
            <a:avLst/>
          </a:prstGeom>
        </p:spPr>
        <p:txBody>
          <a:bodyPr/>
          <a:lstStyle/>
          <a:p>
            <a:pPr/>
            <a:r>
              <a:t>Yapılarına göre firewall’lar</a:t>
            </a:r>
          </a:p>
        </p:txBody>
      </p:sp>
      <p:sp>
        <p:nvSpPr>
          <p:cNvPr id="140" name="İçerik Yer Tutucusu 3"/>
          <p:cNvSpPr txBox="1"/>
          <p:nvPr/>
        </p:nvSpPr>
        <p:spPr>
          <a:xfrm>
            <a:off x="1522410" y="2743200"/>
            <a:ext cx="4416554" cy="3276601"/>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marL="223838" indent="-223838">
              <a:lnSpc>
                <a:spcPct val="90000"/>
              </a:lnSpc>
              <a:spcBef>
                <a:spcPts val="1800"/>
              </a:spcBef>
              <a:buClr>
                <a:schemeClr val="accent1"/>
              </a:buClr>
              <a:buSzPct val="100000"/>
              <a:buFont typeface="Arial"/>
              <a:buChar char="•"/>
              <a:defRPr sz="2400">
                <a:solidFill>
                  <a:srgbClr val="FFFFFF"/>
                </a:solidFill>
              </a:defRPr>
            </a:pPr>
            <a:r>
              <a:t>Donanımsal Firewall</a:t>
            </a:r>
          </a:p>
          <a:p>
            <a:pPr marL="223838" indent="-223838">
              <a:lnSpc>
                <a:spcPct val="90000"/>
              </a:lnSpc>
              <a:spcBef>
                <a:spcPts val="1800"/>
              </a:spcBef>
              <a:buClr>
                <a:schemeClr val="accent1"/>
              </a:buClr>
              <a:buSzPct val="100000"/>
              <a:buFont typeface="Arial"/>
              <a:buChar char="•"/>
              <a:defRPr sz="2400">
                <a:solidFill>
                  <a:srgbClr val="FFFFFF"/>
                </a:solidFill>
              </a:defRPr>
            </a:pPr>
            <a:r>
              <a:t> Yazılımsal Firewall</a:t>
            </a:r>
          </a:p>
        </p:txBody>
      </p:sp>
      <p:sp>
        <p:nvSpPr>
          <p:cNvPr id="141" name="Metin Yer Tutucusu 4"/>
          <p:cNvSpPr/>
          <p:nvPr>
            <p:ph type="body" idx="13"/>
          </p:nvPr>
        </p:nvSpPr>
        <p:spPr>
          <a:prstGeom prst="rect">
            <a:avLst/>
          </a:prstGeom>
          <a:extLst>
            <a:ext uri="{C572A759-6A51-4108-AA02-DFA0A04FC94B}">
              <ma14:wrappingTextBoxFlag xmlns:ma14="http://schemas.microsoft.com/office/mac/drawingml/2011/main" val="1"/>
            </a:ext>
          </a:extLst>
        </p:spPr>
        <p:txBody>
          <a:bodyPr/>
          <a:lstStyle>
            <a:lvl1pPr marL="0" indent="0">
              <a:spcBef>
                <a:spcPts val="0"/>
              </a:spcBef>
              <a:buClrTx/>
              <a:buSzTx/>
              <a:buFontTx/>
              <a:buNone/>
              <a:defRPr cap="all" spc="200" sz="2000">
                <a:solidFill>
                  <a:schemeClr val="accent1"/>
                </a:solidFill>
              </a:defRPr>
            </a:lvl1pPr>
          </a:lstStyle>
          <a:p>
            <a:pPr/>
            <a:r>
              <a:t>Mimarilerine göre firewall’lar</a:t>
            </a:r>
          </a:p>
        </p:txBody>
      </p:sp>
      <p:sp>
        <p:nvSpPr>
          <p:cNvPr id="142" name="İçerik Yer Tutucusu 5"/>
          <p:cNvSpPr txBox="1"/>
          <p:nvPr/>
        </p:nvSpPr>
        <p:spPr>
          <a:xfrm>
            <a:off x="6249861" y="2743200"/>
            <a:ext cx="4416553" cy="3276601"/>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marL="223838" indent="-223838">
              <a:lnSpc>
                <a:spcPct val="90000"/>
              </a:lnSpc>
              <a:spcBef>
                <a:spcPts val="1800"/>
              </a:spcBef>
              <a:buClr>
                <a:schemeClr val="accent1"/>
              </a:buClr>
              <a:buSzPct val="100000"/>
              <a:buFont typeface="Arial"/>
              <a:buChar char="•"/>
              <a:defRPr sz="2400">
                <a:solidFill>
                  <a:srgbClr val="FFFFFF"/>
                </a:solidFill>
              </a:defRPr>
            </a:pPr>
            <a:r>
              <a:t> Statik Paket Filtre Firewall’ları</a:t>
            </a:r>
          </a:p>
          <a:p>
            <a:pPr marL="223838" indent="-223838">
              <a:lnSpc>
                <a:spcPct val="90000"/>
              </a:lnSpc>
              <a:spcBef>
                <a:spcPts val="1800"/>
              </a:spcBef>
              <a:buClr>
                <a:schemeClr val="accent1"/>
              </a:buClr>
              <a:buSzPct val="100000"/>
              <a:buFont typeface="Arial"/>
              <a:buChar char="•"/>
              <a:defRPr sz="2400">
                <a:solidFill>
                  <a:srgbClr val="FFFFFF"/>
                </a:solidFill>
              </a:defRPr>
            </a:pPr>
            <a:r>
              <a:t> Devre Seviyesi Firewall’lar</a:t>
            </a:r>
            <a:br/>
          </a:p>
          <a:p>
            <a:pPr marL="223838" indent="-223838">
              <a:lnSpc>
                <a:spcPct val="90000"/>
              </a:lnSpc>
              <a:spcBef>
                <a:spcPts val="1800"/>
              </a:spcBef>
              <a:buClr>
                <a:schemeClr val="accent1"/>
              </a:buClr>
              <a:buSzPct val="100000"/>
              <a:buFont typeface="Arial"/>
              <a:buChar char="•"/>
              <a:defRPr sz="2400">
                <a:solidFill>
                  <a:srgbClr val="FFFFFF"/>
                </a:solidFill>
              </a:defRPr>
            </a:pPr>
            <a:r>
              <a:t>Dinamik Paket Filtre Firewall’ları</a:t>
            </a:r>
          </a:p>
          <a:p>
            <a:pPr marL="223838" indent="-223838">
              <a:lnSpc>
                <a:spcPct val="90000"/>
              </a:lnSpc>
              <a:spcBef>
                <a:spcPts val="1800"/>
              </a:spcBef>
              <a:buClr>
                <a:schemeClr val="accent1"/>
              </a:buClr>
              <a:buSzPct val="100000"/>
              <a:buFont typeface="Arial"/>
              <a:buChar char="•"/>
              <a:defRPr sz="2400">
                <a:solidFill>
                  <a:srgbClr val="FFFFFF"/>
                </a:solidFill>
              </a:defRPr>
            </a:pPr>
            <a:r>
              <a:t>Proxy Destekli Firewall’lar</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theme/theme1.xml><?xml version="1.0" encoding="utf-8"?>
<a:theme xmlns:a="http://schemas.openxmlformats.org/drawingml/2006/main" xmlns:r="http://schemas.openxmlformats.org/officeDocument/2006/relationships" name="Dijital Mavi Tünel 16 x 9">
  <a:themeElements>
    <a:clrScheme name="Dijital Mavi Tünel 16 x 9">
      <a:dk1>
        <a:srgbClr val="000000"/>
      </a:dk1>
      <a:lt1>
        <a:srgbClr val="FFFFFF"/>
      </a:lt1>
      <a:dk2>
        <a:srgbClr val="A7A7A7"/>
      </a:dk2>
      <a:lt2>
        <a:srgbClr val="535353"/>
      </a:lt2>
      <a:accent1>
        <a:srgbClr val="56C5FF"/>
      </a:accent1>
      <a:accent2>
        <a:srgbClr val="4BB836"/>
      </a:accent2>
      <a:accent3>
        <a:srgbClr val="F8B004"/>
      </a:accent3>
      <a:accent4>
        <a:srgbClr val="972ACD"/>
      </a:accent4>
      <a:accent5>
        <a:srgbClr val="F86E24"/>
      </a:accent5>
      <a:accent6>
        <a:srgbClr val="DB30C7"/>
      </a:accent6>
      <a:hlink>
        <a:srgbClr val="0000FF"/>
      </a:hlink>
      <a:folHlink>
        <a:srgbClr val="FF00FF"/>
      </a:folHlink>
    </a:clrScheme>
    <a:fontScheme name="Dijital Mavi Tünel 16 x 9">
      <a:majorFont>
        <a:latin typeface="Helvetica"/>
        <a:ea typeface="Helvetica"/>
        <a:cs typeface="Helvetica"/>
      </a:majorFont>
      <a:minorFont>
        <a:latin typeface="Corbel"/>
        <a:ea typeface="Corbel"/>
        <a:cs typeface="Corbel"/>
      </a:minorFont>
    </a:fontScheme>
    <a:fmtScheme name="Dijital Mavi Tünel 16 x 9">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orbe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orbe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Dijital Mavi Tünel 16 x 9">
  <a:themeElements>
    <a:clrScheme name="Dijital Mavi Tünel 16 x 9">
      <a:dk1>
        <a:srgbClr val="000000"/>
      </a:dk1>
      <a:lt1>
        <a:srgbClr val="FFFFFF"/>
      </a:lt1>
      <a:dk2>
        <a:srgbClr val="A7A7A7"/>
      </a:dk2>
      <a:lt2>
        <a:srgbClr val="535353"/>
      </a:lt2>
      <a:accent1>
        <a:srgbClr val="56C5FF"/>
      </a:accent1>
      <a:accent2>
        <a:srgbClr val="4BB836"/>
      </a:accent2>
      <a:accent3>
        <a:srgbClr val="F8B004"/>
      </a:accent3>
      <a:accent4>
        <a:srgbClr val="972ACD"/>
      </a:accent4>
      <a:accent5>
        <a:srgbClr val="F86E24"/>
      </a:accent5>
      <a:accent6>
        <a:srgbClr val="DB30C7"/>
      </a:accent6>
      <a:hlink>
        <a:srgbClr val="0000FF"/>
      </a:hlink>
      <a:folHlink>
        <a:srgbClr val="FF00FF"/>
      </a:folHlink>
    </a:clrScheme>
    <a:fontScheme name="Dijital Mavi Tünel 16 x 9">
      <a:majorFont>
        <a:latin typeface="Helvetica"/>
        <a:ea typeface="Helvetica"/>
        <a:cs typeface="Helvetica"/>
      </a:majorFont>
      <a:minorFont>
        <a:latin typeface="Corbel"/>
        <a:ea typeface="Corbel"/>
        <a:cs typeface="Corbel"/>
      </a:minorFont>
    </a:fontScheme>
    <a:fmtScheme name="Dijital Mavi Tünel 16 x 9">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orbe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orbe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